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68C49C6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modernComment_101_5C4341B1.xml" ContentType="application/vnd.ms-powerpoint.comments+xml"/>
  <Override PartName="/ppt/notesSlides/notesSlide5.xml" ContentType="application/vnd.openxmlformats-officedocument.presentationml.notesSlide+xml"/>
  <Override PartName="/ppt/comments/modernComment_13D_AC4854BF.xml" ContentType="application/vnd.ms-powerpoint.comments+xml"/>
  <Override PartName="/ppt/notesSlides/notesSlide6.xml" ContentType="application/vnd.openxmlformats-officedocument.presentationml.notesSlide+xml"/>
  <Override PartName="/ppt/comments/modernComment_135_87E49E5A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omments/modernComment_103_5B546DDC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0_D51DA12F.xml" ContentType="application/vnd.ms-powerpoint.comments+xml"/>
  <Override PartName="/ppt/notesSlides/notesSlide10.xml" ContentType="application/vnd.openxmlformats-officedocument.presentationml.notesSlide+xml"/>
  <Override PartName="/ppt/comments/modernComment_14B_8B71CA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97_9FBA71AD.xml" ContentType="application/vnd.ms-powerpoint.comments+xml"/>
  <Override PartName="/ppt/notesSlides/notesSlide16.xml" ContentType="application/vnd.openxmlformats-officedocument.presentationml.notesSlide+xml"/>
  <Override PartName="/ppt/comments/modernComment_179_502D4334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85_853ECB29.xml" ContentType="application/vnd.ms-powerpoint.comments+xml"/>
  <Override PartName="/ppt/notesSlides/notesSlide19.xml" ContentType="application/vnd.openxmlformats-officedocument.presentationml.notesSlide+xml"/>
  <Override PartName="/ppt/comments/modernComment_133_2CAEE497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modernComment_19D_38F130DD.xml" ContentType="application/vnd.ms-powerpoint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167_CC2E19CA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68_35959A7B.xml" ContentType="application/vnd.ms-powerpoint.comments+xml"/>
  <Override PartName="/ppt/comments/modernComment_186_AF2B9E64.xml" ContentType="application/vnd.ms-powerpoint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modernComment_16E_B77524AE.xml" ContentType="application/vnd.ms-powerpoint.comments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modernComment_188_7CF50AD7.xml" ContentType="application/vnd.ms-powerpoint.comments+xml"/>
  <Override PartName="/ppt/notesSlides/notesSlide37.xml" ContentType="application/vnd.openxmlformats-officedocument.presentationml.notesSlide+xml"/>
  <Override PartName="/ppt/comments/modernComment_10A_9D72D965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ppt/comments/modernComment_1A1_39C95A.xml" ContentType="application/vnd.ms-powerpoint.comments+xml"/>
  <Override PartName="/ppt/notesSlides/notesSlide3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2.xml" ContentType="application/vnd.openxmlformats-officedocument.presentationml.notesSlide+xml"/>
  <Override PartName="/ppt/comments/modernComment_17A_EF0034DA.xml" ContentType="application/vnd.ms-powerpoint.comments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3.xml" ContentType="application/vnd.openxmlformats-officedocument.presentationml.notesSlide+xml"/>
  <Override PartName="/ppt/comments/modernComment_181_CF7C9BA0.xml" ContentType="application/vnd.ms-powerpoint.comments+xml"/>
  <Override PartName="/ppt/comments/modernComment_160_37B3558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1"/>
  </p:notesMasterIdLst>
  <p:sldIdLst>
    <p:sldId id="256" r:id="rId5"/>
    <p:sldId id="298" r:id="rId6"/>
    <p:sldId id="283" r:id="rId7"/>
    <p:sldId id="257" r:id="rId8"/>
    <p:sldId id="317" r:id="rId9"/>
    <p:sldId id="309" r:id="rId10"/>
    <p:sldId id="259" r:id="rId11"/>
    <p:sldId id="411" r:id="rId12"/>
    <p:sldId id="272" r:id="rId13"/>
    <p:sldId id="424" r:id="rId14"/>
    <p:sldId id="427" r:id="rId15"/>
    <p:sldId id="425" r:id="rId16"/>
    <p:sldId id="426" r:id="rId17"/>
    <p:sldId id="428" r:id="rId18"/>
    <p:sldId id="429" r:id="rId19"/>
    <p:sldId id="331" r:id="rId20"/>
    <p:sldId id="420" r:id="rId21"/>
    <p:sldId id="373" r:id="rId22"/>
    <p:sldId id="343" r:id="rId23"/>
    <p:sldId id="295" r:id="rId24"/>
    <p:sldId id="407" r:id="rId25"/>
    <p:sldId id="377" r:id="rId26"/>
    <p:sldId id="367" r:id="rId27"/>
    <p:sldId id="389" r:id="rId28"/>
    <p:sldId id="307" r:id="rId29"/>
    <p:sldId id="305" r:id="rId30"/>
    <p:sldId id="324" r:id="rId31"/>
    <p:sldId id="296" r:id="rId32"/>
    <p:sldId id="341" r:id="rId33"/>
    <p:sldId id="413" r:id="rId34"/>
    <p:sldId id="406" r:id="rId35"/>
    <p:sldId id="405" r:id="rId36"/>
    <p:sldId id="408" r:id="rId37"/>
    <p:sldId id="410" r:id="rId38"/>
    <p:sldId id="409" r:id="rId39"/>
    <p:sldId id="359" r:id="rId40"/>
    <p:sldId id="356" r:id="rId41"/>
    <p:sldId id="360" r:id="rId42"/>
    <p:sldId id="363" r:id="rId43"/>
    <p:sldId id="418" r:id="rId44"/>
    <p:sldId id="423" r:id="rId45"/>
    <p:sldId id="390" r:id="rId46"/>
    <p:sldId id="353" r:id="rId47"/>
    <p:sldId id="394" r:id="rId48"/>
    <p:sldId id="396" r:id="rId49"/>
    <p:sldId id="366" r:id="rId50"/>
    <p:sldId id="348" r:id="rId51"/>
    <p:sldId id="350" r:id="rId52"/>
    <p:sldId id="404" r:id="rId53"/>
    <p:sldId id="374" r:id="rId54"/>
    <p:sldId id="351" r:id="rId55"/>
    <p:sldId id="403" r:id="rId56"/>
    <p:sldId id="392" r:id="rId57"/>
    <p:sldId id="266" r:id="rId58"/>
    <p:sldId id="417" r:id="rId59"/>
    <p:sldId id="401" r:id="rId60"/>
    <p:sldId id="293" r:id="rId61"/>
    <p:sldId id="416" r:id="rId62"/>
    <p:sldId id="294" r:id="rId63"/>
    <p:sldId id="319" r:id="rId64"/>
    <p:sldId id="278" r:id="rId65"/>
    <p:sldId id="280" r:id="rId66"/>
    <p:sldId id="281" r:id="rId67"/>
    <p:sldId id="284" r:id="rId68"/>
    <p:sldId id="288" r:id="rId69"/>
    <p:sldId id="306" r:id="rId70"/>
    <p:sldId id="303" r:id="rId71"/>
    <p:sldId id="304" r:id="rId72"/>
    <p:sldId id="330" r:id="rId73"/>
    <p:sldId id="339" r:id="rId74"/>
    <p:sldId id="398" r:id="rId75"/>
    <p:sldId id="399" r:id="rId76"/>
    <p:sldId id="387" r:id="rId77"/>
    <p:sldId id="378" r:id="rId78"/>
    <p:sldId id="385" r:id="rId79"/>
    <p:sldId id="352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B4121E-24C5-3CA1-2F1D-DDE5A0E71E28}" name="Carrabine, Grant W." initials="CGW" userId="S::carrabig@my.erau.edu::a07ba753-7976-4344-978a-cf4323c5995d" providerId="AD"/>
  <p188:author id="{657ED21F-A6EC-5387-5F76-62B8BB389717}" name="Alford III, Tesla N." initials="AITN" userId="Alford III, Tesla N." providerId="None"/>
  <p188:author id="{19B80739-8818-5A6A-BA87-F5366E5C144B}" name="Dylan Astrup" initials="DA" userId="Dylan Astrup" providerId="None"/>
  <p188:author id="{2F6F6841-FC34-842E-E3E4-8B0A960B3650}" name="Wolf, Jacob D." initials="WJD" userId="S::WOLFJ12@my.erau.edu::05576282-d74a-4647-9cd1-42b570626f82" providerId="AD"/>
  <p188:author id="{6ED6616C-05E2-C1F1-E47E-3914841CE085}" name="Wolf, Jacob D." initials="WD" userId="S::wolfj12@my.erau.edu::05576282-d74a-4647-9cd1-42b570626f82" providerId="AD"/>
  <p188:author id="{A523CD6C-A833-BDF0-914D-33AEB6089982}" name="Alford III, Tesla N." initials="AN" userId="S::alfordt3@my.erau.edu::babd66a6-afcd-4f59-b495-3948a9a7d0f7" providerId="AD"/>
  <p188:author id="{6BE186C8-2CD4-F76A-FF5C-79907F44DFBE}" name="Spiller, Hannah G." initials="SHG" userId="Spiller, Hannah G." providerId="None"/>
  <p188:author id="{392AC1D1-E7E5-F3AF-337D-03725F284436}" name="Wolf, Jacob D." initials="WJD" userId="Wolf, Jacob D.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E8A"/>
    <a:srgbClr val="6697FF"/>
    <a:srgbClr val="800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52714-E482-454B-9B3B-A5467558E091}" v="1" dt="2023-02-13T20:37:07.695"/>
    <p1510:client id="{A1FA7B9F-9F5D-430E-9C59-C5B876E6879A}" v="894" dt="2023-02-06T20:50:59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4660"/>
  </p:normalViewPr>
  <p:slideViewPr>
    <p:cSldViewPr snapToGrid="0">
      <p:cViewPr>
        <p:scale>
          <a:sx n="85" d="100"/>
          <a:sy n="85" d="100"/>
        </p:scale>
        <p:origin x="249" y="42"/>
      </p:cViewPr>
      <p:guideLst>
        <p:guide orient="horz" pos="39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88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trup, Dylan J." userId="S::astrupd@my.erau.edu::56b1825f-da8e-4cf8-aad7-60ebaa314d46" providerId="AD" clId="Web-{7D0EEE56-F012-4369-BB75-1FFD378D18D1}"/>
    <pc:docChg chg="modSld">
      <pc:chgData name="Astrup, Dylan J." userId="S::astrupd@my.erau.edu::56b1825f-da8e-4cf8-aad7-60ebaa314d46" providerId="AD" clId="Web-{7D0EEE56-F012-4369-BB75-1FFD378D18D1}" dt="2022-10-03T19:32:49.879" v="38" actId="1076"/>
      <pc:docMkLst>
        <pc:docMk/>
      </pc:docMkLst>
      <pc:sldChg chg="addSp delSp modSp">
        <pc:chgData name="Astrup, Dylan J." userId="S::astrupd@my.erau.edu::56b1825f-da8e-4cf8-aad7-60ebaa314d46" providerId="AD" clId="Web-{7D0EEE56-F012-4369-BB75-1FFD378D18D1}" dt="2022-10-03T19:28:07.910" v="27"/>
        <pc:sldMkLst>
          <pc:docMk/>
          <pc:sldMk cId="1547911601" sldId="257"/>
        </pc:sldMkLst>
        <pc:spChg chg="del">
          <ac:chgData name="Astrup, Dylan J." userId="S::astrupd@my.erau.edu::56b1825f-da8e-4cf8-aad7-60ebaa314d46" providerId="AD" clId="Web-{7D0EEE56-F012-4369-BB75-1FFD378D18D1}" dt="2022-10-03T19:27:07.578" v="11"/>
          <ac:spMkLst>
            <pc:docMk/>
            <pc:sldMk cId="1547911601" sldId="257"/>
            <ac:spMk id="2" creationId="{94E463C2-BC56-4832-00C7-F8FA90B12A39}"/>
          </ac:spMkLst>
        </pc:spChg>
        <pc:spChg chg="add del mod">
          <ac:chgData name="Astrup, Dylan J." userId="S::astrupd@my.erau.edu::56b1825f-da8e-4cf8-aad7-60ebaa314d46" providerId="AD" clId="Web-{7D0EEE56-F012-4369-BB75-1FFD378D18D1}" dt="2022-10-03T19:28:07.910" v="27"/>
          <ac:spMkLst>
            <pc:docMk/>
            <pc:sldMk cId="1547911601" sldId="257"/>
            <ac:spMk id="8" creationId="{5DF207B8-53C3-2621-A720-09EB4FFA3EA7}"/>
          </ac:spMkLst>
        </pc:spChg>
        <pc:spChg chg="add mod">
          <ac:chgData name="Astrup, Dylan J." userId="S::astrupd@my.erau.edu::56b1825f-da8e-4cf8-aad7-60ebaa314d46" providerId="AD" clId="Web-{7D0EEE56-F012-4369-BB75-1FFD378D18D1}" dt="2022-10-03T19:27:57.940" v="26" actId="20577"/>
          <ac:spMkLst>
            <pc:docMk/>
            <pc:sldMk cId="1547911601" sldId="257"/>
            <ac:spMk id="10" creationId="{FA0D8C9E-F5BD-4819-ADBD-36608DF7F7EC}"/>
          </ac:spMkLst>
        </pc:spChg>
      </pc:sldChg>
      <pc:sldChg chg="addSp delSp modSp">
        <pc:chgData name="Astrup, Dylan J." userId="S::astrupd@my.erau.edu::56b1825f-da8e-4cf8-aad7-60ebaa314d46" providerId="AD" clId="Web-{7D0EEE56-F012-4369-BB75-1FFD378D18D1}" dt="2022-10-03T19:27:49.721" v="22"/>
        <pc:sldMkLst>
          <pc:docMk/>
          <pc:sldMk cId="1532259804" sldId="259"/>
        </pc:sldMkLst>
        <pc:spChg chg="del">
          <ac:chgData name="Astrup, Dylan J." userId="S::astrupd@my.erau.edu::56b1825f-da8e-4cf8-aad7-60ebaa314d46" providerId="AD" clId="Web-{7D0EEE56-F012-4369-BB75-1FFD378D18D1}" dt="2022-10-03T19:26:56.124" v="3"/>
          <ac:spMkLst>
            <pc:docMk/>
            <pc:sldMk cId="1532259804" sldId="259"/>
            <ac:spMk id="2" creationId="{D917B7BB-7A95-C5D8-0FB4-1FA0DCFAD80C}"/>
          </ac:spMkLst>
        </pc:spChg>
        <pc:spChg chg="add del mod">
          <ac:chgData name="Astrup, Dylan J." userId="S::astrupd@my.erau.edu::56b1825f-da8e-4cf8-aad7-60ebaa314d46" providerId="AD" clId="Web-{7D0EEE56-F012-4369-BB75-1FFD378D18D1}" dt="2022-10-03T19:27:49.721" v="22"/>
          <ac:spMkLst>
            <pc:docMk/>
            <pc:sldMk cId="1532259804" sldId="259"/>
            <ac:spMk id="7" creationId="{9868A512-BE37-1E2D-BAAF-AA0B8EE17C9E}"/>
          </ac:spMkLst>
        </pc:spChg>
        <pc:spChg chg="add del mod">
          <ac:chgData name="Astrup, Dylan J." userId="S::astrupd@my.erau.edu::56b1825f-da8e-4cf8-aad7-60ebaa314d46" providerId="AD" clId="Web-{7D0EEE56-F012-4369-BB75-1FFD378D18D1}" dt="2022-10-03T19:27:40.127" v="19" actId="1076"/>
          <ac:spMkLst>
            <pc:docMk/>
            <pc:sldMk cId="1532259804" sldId="259"/>
            <ac:spMk id="9" creationId="{BC9565ED-D0E7-53B9-42DE-F7D45F78751C}"/>
          </ac:spMkLst>
        </pc:spChg>
        <pc:spChg chg="add del mod">
          <ac:chgData name="Astrup, Dylan J." userId="S::astrupd@my.erau.edu::56b1825f-da8e-4cf8-aad7-60ebaa314d46" providerId="AD" clId="Web-{7D0EEE56-F012-4369-BB75-1FFD378D18D1}" dt="2022-10-03T19:27:32.673" v="17"/>
          <ac:spMkLst>
            <pc:docMk/>
            <pc:sldMk cId="1532259804" sldId="259"/>
            <ac:spMk id="15" creationId="{97D46AE9-7274-2E4F-DA5A-0688549B78EB}"/>
          </ac:spMkLst>
        </pc:spChg>
      </pc:sldChg>
      <pc:sldChg chg="delSp">
        <pc:chgData name="Astrup, Dylan J." userId="S::astrupd@my.erau.edu::56b1825f-da8e-4cf8-aad7-60ebaa314d46" providerId="AD" clId="Web-{7D0EEE56-F012-4369-BB75-1FFD378D18D1}" dt="2022-10-03T19:28:14.941" v="28"/>
        <pc:sldMkLst>
          <pc:docMk/>
          <pc:sldMk cId="3978656310" sldId="261"/>
        </pc:sldMkLst>
        <pc:spChg chg="del">
          <ac:chgData name="Astrup, Dylan J." userId="S::astrupd@my.erau.edu::56b1825f-da8e-4cf8-aad7-60ebaa314d46" providerId="AD" clId="Web-{7D0EEE56-F012-4369-BB75-1FFD378D18D1}" dt="2022-10-03T19:28:14.941" v="28"/>
          <ac:spMkLst>
            <pc:docMk/>
            <pc:sldMk cId="3978656310" sldId="261"/>
            <ac:spMk id="3" creationId="{16EE0836-0B21-CD6B-6481-0A6B392C69E9}"/>
          </ac:spMkLst>
        </pc:spChg>
      </pc:sldChg>
      <pc:sldChg chg="delSp">
        <pc:chgData name="Astrup, Dylan J." userId="S::astrupd@my.erau.edu::56b1825f-da8e-4cf8-aad7-60ebaa314d46" providerId="AD" clId="Web-{7D0EEE56-F012-4369-BB75-1FFD378D18D1}" dt="2022-10-03T19:30:37.434" v="35"/>
        <pc:sldMkLst>
          <pc:docMk/>
          <pc:sldMk cId="3221376499" sldId="262"/>
        </pc:sldMkLst>
        <pc:spChg chg="del">
          <ac:chgData name="Astrup, Dylan J." userId="S::astrupd@my.erau.edu::56b1825f-da8e-4cf8-aad7-60ebaa314d46" providerId="AD" clId="Web-{7D0EEE56-F012-4369-BB75-1FFD378D18D1}" dt="2022-10-03T19:29:38.071" v="34"/>
          <ac:spMkLst>
            <pc:docMk/>
            <pc:sldMk cId="3221376499" sldId="262"/>
            <ac:spMk id="3" creationId="{8187FDA3-573A-D69B-3D74-55E3FCFA1064}"/>
          </ac:spMkLst>
        </pc:spChg>
        <pc:inkChg chg="del">
          <ac:chgData name="Astrup, Dylan J." userId="S::astrupd@my.erau.edu::56b1825f-da8e-4cf8-aad7-60ebaa314d46" providerId="AD" clId="Web-{7D0EEE56-F012-4369-BB75-1FFD378D18D1}" dt="2022-10-03T19:30:37.434" v="35"/>
          <ac:inkMkLst>
            <pc:docMk/>
            <pc:sldMk cId="3221376499" sldId="262"/>
            <ac:inkMk id="5" creationId="{4692C0FB-602A-C71A-103D-0A684284B1CA}"/>
          </ac:inkMkLst>
        </pc:inkChg>
      </pc:sldChg>
      <pc:sldChg chg="modSp">
        <pc:chgData name="Astrup, Dylan J." userId="S::astrupd@my.erau.edu::56b1825f-da8e-4cf8-aad7-60ebaa314d46" providerId="AD" clId="Web-{7D0EEE56-F012-4369-BB75-1FFD378D18D1}" dt="2022-10-03T19:32:49.879" v="38" actId="1076"/>
        <pc:sldMkLst>
          <pc:docMk/>
          <pc:sldMk cId="3650331677" sldId="267"/>
        </pc:sldMkLst>
        <pc:graphicFrameChg chg="mod">
          <ac:chgData name="Astrup, Dylan J." userId="S::astrupd@my.erau.edu::56b1825f-da8e-4cf8-aad7-60ebaa314d46" providerId="AD" clId="Web-{7D0EEE56-F012-4369-BB75-1FFD378D18D1}" dt="2022-10-03T19:32:49.879" v="38" actId="1076"/>
          <ac:graphicFrameMkLst>
            <pc:docMk/>
            <pc:sldMk cId="3650331677" sldId="267"/>
            <ac:graphicFrameMk id="4" creationId="{AF4CAE27-D5F2-3DB3-D073-DF39B376DEB5}"/>
          </ac:graphicFrameMkLst>
        </pc:graphicFrameChg>
      </pc:sldChg>
      <pc:sldChg chg="delSp modSp">
        <pc:chgData name="Astrup, Dylan J." userId="S::astrupd@my.erau.edu::56b1825f-da8e-4cf8-aad7-60ebaa314d46" providerId="AD" clId="Web-{7D0EEE56-F012-4369-BB75-1FFD378D18D1}" dt="2022-10-03T19:28:28.723" v="32" actId="14100"/>
        <pc:sldMkLst>
          <pc:docMk/>
          <pc:sldMk cId="191607916" sldId="271"/>
        </pc:sldMkLst>
        <pc:spChg chg="del mod">
          <ac:chgData name="Astrup, Dylan J." userId="S::astrupd@my.erau.edu::56b1825f-da8e-4cf8-aad7-60ebaa314d46" providerId="AD" clId="Web-{7D0EEE56-F012-4369-BB75-1FFD378D18D1}" dt="2022-10-03T19:28:24.348" v="30"/>
          <ac:spMkLst>
            <pc:docMk/>
            <pc:sldMk cId="191607916" sldId="271"/>
            <ac:spMk id="3" creationId="{C810D73F-5407-7BFA-C95E-F102FD27A0DD}"/>
          </ac:spMkLst>
        </pc:spChg>
        <pc:picChg chg="mod">
          <ac:chgData name="Astrup, Dylan J." userId="S::astrupd@my.erau.edu::56b1825f-da8e-4cf8-aad7-60ebaa314d46" providerId="AD" clId="Web-{7D0EEE56-F012-4369-BB75-1FFD378D18D1}" dt="2022-10-03T19:28:28.723" v="32" actId="14100"/>
          <ac:picMkLst>
            <pc:docMk/>
            <pc:sldMk cId="191607916" sldId="271"/>
            <ac:picMk id="5" creationId="{2E699E65-ED81-8B7A-8FF4-781574B99519}"/>
          </ac:picMkLst>
        </pc:picChg>
      </pc:sldChg>
      <pc:sldChg chg="modSp mod modClrScheme chgLayout">
        <pc:chgData name="Astrup, Dylan J." userId="S::astrupd@my.erau.edu::56b1825f-da8e-4cf8-aad7-60ebaa314d46" providerId="AD" clId="Web-{7D0EEE56-F012-4369-BB75-1FFD378D18D1}" dt="2022-10-03T19:28:39.427" v="33"/>
        <pc:sldMkLst>
          <pc:docMk/>
          <pc:sldMk cId="3575488815" sldId="272"/>
        </pc:sldMkLst>
        <pc:spChg chg="mod ord">
          <ac:chgData name="Astrup, Dylan J." userId="S::astrupd@my.erau.edu::56b1825f-da8e-4cf8-aad7-60ebaa314d46" providerId="AD" clId="Web-{7D0EEE56-F012-4369-BB75-1FFD378D18D1}" dt="2022-10-03T19:28:39.427" v="33"/>
          <ac:spMkLst>
            <pc:docMk/>
            <pc:sldMk cId="3575488815" sldId="272"/>
            <ac:spMk id="2" creationId="{91C00BC2-EA50-B5FB-9430-D1EB0A62576A}"/>
          </ac:spMkLst>
        </pc:spChg>
        <pc:spChg chg="mod ord">
          <ac:chgData name="Astrup, Dylan J." userId="S::astrupd@my.erau.edu::56b1825f-da8e-4cf8-aad7-60ebaa314d46" providerId="AD" clId="Web-{7D0EEE56-F012-4369-BB75-1FFD378D18D1}" dt="2022-10-03T19:28:39.427" v="33"/>
          <ac:spMkLst>
            <pc:docMk/>
            <pc:sldMk cId="3575488815" sldId="272"/>
            <ac:spMk id="3" creationId="{465E0B5E-E6A3-BBED-3195-B28D72D122D7}"/>
          </ac:spMkLst>
        </pc:spChg>
      </pc:sldChg>
      <pc:sldChg chg="modSp">
        <pc:chgData name="Astrup, Dylan J." userId="S::astrupd@my.erau.edu::56b1825f-da8e-4cf8-aad7-60ebaa314d46" providerId="AD" clId="Web-{7D0EEE56-F012-4369-BB75-1FFD378D18D1}" dt="2022-10-03T19:32:08.595" v="36" actId="1076"/>
        <pc:sldMkLst>
          <pc:docMk/>
          <pc:sldMk cId="3435699574" sldId="284"/>
        </pc:sldMkLst>
        <pc:graphicFrameChg chg="mod">
          <ac:chgData name="Astrup, Dylan J." userId="S::astrupd@my.erau.edu::56b1825f-da8e-4cf8-aad7-60ebaa314d46" providerId="AD" clId="Web-{7D0EEE56-F012-4369-BB75-1FFD378D18D1}" dt="2022-10-03T19:32:08.595" v="36" actId="1076"/>
          <ac:graphicFrameMkLst>
            <pc:docMk/>
            <pc:sldMk cId="3435699574" sldId="284"/>
            <ac:graphicFrameMk id="6" creationId="{21D2874E-F96C-5978-5B72-46FB18ADD2A9}"/>
          </ac:graphicFrameMkLst>
        </pc:graphicFrameChg>
      </pc:sldChg>
      <pc:sldChg chg="modSp">
        <pc:chgData name="Astrup, Dylan J." userId="S::astrupd@my.erau.edu::56b1825f-da8e-4cf8-aad7-60ebaa314d46" providerId="AD" clId="Web-{7D0EEE56-F012-4369-BB75-1FFD378D18D1}" dt="2022-10-03T19:32:19.862" v="37" actId="1076"/>
        <pc:sldMkLst>
          <pc:docMk/>
          <pc:sldMk cId="3402881972" sldId="288"/>
        </pc:sldMkLst>
        <pc:graphicFrameChg chg="mod">
          <ac:chgData name="Astrup, Dylan J." userId="S::astrupd@my.erau.edu::56b1825f-da8e-4cf8-aad7-60ebaa314d46" providerId="AD" clId="Web-{7D0EEE56-F012-4369-BB75-1FFD378D18D1}" dt="2022-10-03T19:32:19.862" v="37" actId="1076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</pc:docChg>
  </pc:docChgLst>
  <pc:docChgLst>
    <pc:chgData name="Hannah Spiller" userId="f42f1aa8-bbe2-42da-86ac-84a2e4ce8dc6" providerId="ADAL" clId="{90144C4D-542C-4A6F-B1C6-A17C2479EB3C}"/>
    <pc:docChg chg="custSel modSld">
      <pc:chgData name="Hannah Spiller" userId="f42f1aa8-bbe2-42da-86ac-84a2e4ce8dc6" providerId="ADAL" clId="{90144C4D-542C-4A6F-B1C6-A17C2479EB3C}" dt="2022-11-30T03:24:19.564" v="142"/>
      <pc:docMkLst>
        <pc:docMk/>
      </pc:docMkLst>
      <pc:sldChg chg="modSp mod">
        <pc:chgData name="Hannah Spiller" userId="f42f1aa8-bbe2-42da-86ac-84a2e4ce8dc6" providerId="ADAL" clId="{90144C4D-542C-4A6F-B1C6-A17C2479EB3C}" dt="2022-11-30T03:19:19.078" v="127" actId="20577"/>
        <pc:sldMkLst>
          <pc:docMk/>
          <pc:sldMk cId="199341519" sldId="269"/>
        </pc:sldMkLst>
        <pc:spChg chg="mod">
          <ac:chgData name="Hannah Spiller" userId="f42f1aa8-bbe2-42da-86ac-84a2e4ce8dc6" providerId="ADAL" clId="{90144C4D-542C-4A6F-B1C6-A17C2479EB3C}" dt="2022-11-30T03:19:19.078" v="127" actId="20577"/>
          <ac:spMkLst>
            <pc:docMk/>
            <pc:sldMk cId="199341519" sldId="269"/>
            <ac:spMk id="3" creationId="{CFF2AB9F-1783-4CD9-EF26-07C37D2C3440}"/>
          </ac:spMkLst>
        </pc:spChg>
      </pc:sldChg>
      <pc:sldChg chg="modSp mod">
        <pc:chgData name="Hannah Spiller" userId="f42f1aa8-bbe2-42da-86ac-84a2e4ce8dc6" providerId="ADAL" clId="{90144C4D-542C-4A6F-B1C6-A17C2479EB3C}" dt="2022-11-30T03:07:32.580" v="104" actId="20577"/>
        <pc:sldMkLst>
          <pc:docMk/>
          <pc:sldMk cId="749659287" sldId="307"/>
        </pc:sldMkLst>
        <pc:spChg chg="mod">
          <ac:chgData name="Hannah Spiller" userId="f42f1aa8-bbe2-42da-86ac-84a2e4ce8dc6" providerId="ADAL" clId="{90144C4D-542C-4A6F-B1C6-A17C2479EB3C}" dt="2022-11-30T03:07:32.580" v="104" actId="20577"/>
          <ac:spMkLst>
            <pc:docMk/>
            <pc:sldMk cId="749659287" sldId="307"/>
            <ac:spMk id="2" creationId="{3656AE75-DCDC-7800-A51B-832B0685903A}"/>
          </ac:spMkLst>
        </pc:spChg>
      </pc:sldChg>
      <pc:sldChg chg="addSp modSp mod">
        <pc:chgData name="Hannah Spiller" userId="f42f1aa8-bbe2-42da-86ac-84a2e4ce8dc6" providerId="ADAL" clId="{90144C4D-542C-4A6F-B1C6-A17C2479EB3C}" dt="2022-11-30T03:24:19.564" v="142"/>
        <pc:sldMkLst>
          <pc:docMk/>
          <pc:sldMk cId="2686470436" sldId="342"/>
        </pc:sldMkLst>
        <pc:spChg chg="add mod">
          <ac:chgData name="Hannah Spiller" userId="f42f1aa8-bbe2-42da-86ac-84a2e4ce8dc6" providerId="ADAL" clId="{90144C4D-542C-4A6F-B1C6-A17C2479EB3C}" dt="2022-11-30T03:23:30.142" v="139" actId="404"/>
          <ac:spMkLst>
            <pc:docMk/>
            <pc:sldMk cId="2686470436" sldId="342"/>
            <ac:spMk id="6" creationId="{14E4A468-AF54-FBE8-EAB9-E90345E8C125}"/>
          </ac:spMkLst>
        </pc:spChg>
        <pc:spChg chg="add mod">
          <ac:chgData name="Hannah Spiller" userId="f42f1aa8-bbe2-42da-86ac-84a2e4ce8dc6" providerId="ADAL" clId="{90144C4D-542C-4A6F-B1C6-A17C2479EB3C}" dt="2022-11-30T03:24:17.308" v="141" actId="1076"/>
          <ac:spMkLst>
            <pc:docMk/>
            <pc:sldMk cId="2686470436" sldId="342"/>
            <ac:spMk id="7" creationId="{61201623-3128-F8F1-3236-FFA977B48557}"/>
          </ac:spMkLst>
        </pc:spChg>
        <pc:spChg chg="add mod">
          <ac:chgData name="Hannah Spiller" userId="f42f1aa8-bbe2-42da-86ac-84a2e4ce8dc6" providerId="ADAL" clId="{90144C4D-542C-4A6F-B1C6-A17C2479EB3C}" dt="2022-11-30T03:24:19.564" v="142"/>
          <ac:spMkLst>
            <pc:docMk/>
            <pc:sldMk cId="2686470436" sldId="342"/>
            <ac:spMk id="8" creationId="{F90161D9-D1A7-158E-C420-60EDA794F8A3}"/>
          </ac:spMkLst>
        </pc:spChg>
        <pc:picChg chg="add mod">
          <ac:chgData name="Hannah Spiller" userId="f42f1aa8-bbe2-42da-86ac-84a2e4ce8dc6" providerId="ADAL" clId="{90144C4D-542C-4A6F-B1C6-A17C2479EB3C}" dt="2022-11-30T03:10:39.994" v="107" actId="1076"/>
          <ac:picMkLst>
            <pc:docMk/>
            <pc:sldMk cId="2686470436" sldId="342"/>
            <ac:picMk id="5" creationId="{99DFA0C0-8E8A-C0ED-7EC3-A07CEDEEE63F}"/>
          </ac:picMkLst>
        </pc:picChg>
      </pc:sldChg>
      <pc:sldChg chg="modSp mod">
        <pc:chgData name="Hannah Spiller" userId="f42f1aa8-bbe2-42da-86ac-84a2e4ce8dc6" providerId="ADAL" clId="{90144C4D-542C-4A6F-B1C6-A17C2479EB3C}" dt="2022-11-30T03:07:01.708" v="103" actId="20577"/>
        <pc:sldMkLst>
          <pc:docMk/>
          <pc:sldMk cId="4174936250" sldId="376"/>
        </pc:sldMkLst>
        <pc:spChg chg="mod">
          <ac:chgData name="Hannah Spiller" userId="f42f1aa8-bbe2-42da-86ac-84a2e4ce8dc6" providerId="ADAL" clId="{90144C4D-542C-4A6F-B1C6-A17C2479EB3C}" dt="2022-11-30T03:07:01.708" v="103" actId="20577"/>
          <ac:spMkLst>
            <pc:docMk/>
            <pc:sldMk cId="4174936250" sldId="376"/>
            <ac:spMk id="3" creationId="{7CE0FAA2-9A2F-3273-CE07-AD3782E3F705}"/>
          </ac:spMkLst>
        </pc:spChg>
      </pc:sldChg>
      <pc:sldChg chg="addSp delSp modSp mod">
        <pc:chgData name="Hannah Spiller" userId="f42f1aa8-bbe2-42da-86ac-84a2e4ce8dc6" providerId="ADAL" clId="{90144C4D-542C-4A6F-B1C6-A17C2479EB3C}" dt="2022-11-30T03:02:00.403" v="32" actId="1076"/>
        <pc:sldMkLst>
          <pc:docMk/>
          <pc:sldMk cId="1345143604" sldId="377"/>
        </pc:sldMkLst>
        <pc:spChg chg="mod">
          <ac:chgData name="Hannah Spiller" userId="f42f1aa8-bbe2-42da-86ac-84a2e4ce8dc6" providerId="ADAL" clId="{90144C4D-542C-4A6F-B1C6-A17C2479EB3C}" dt="2022-11-30T03:02:00.403" v="32" actId="1076"/>
          <ac:spMkLst>
            <pc:docMk/>
            <pc:sldMk cId="1345143604" sldId="377"/>
            <ac:spMk id="4" creationId="{F6AF36D5-009C-B44D-C179-198308FB7B85}"/>
          </ac:spMkLst>
        </pc:spChg>
        <pc:graphicFrameChg chg="add del mod">
          <ac:chgData name="Hannah Spiller" userId="f42f1aa8-bbe2-42da-86ac-84a2e4ce8dc6" providerId="ADAL" clId="{90144C4D-542C-4A6F-B1C6-A17C2479EB3C}" dt="2022-11-30T02:48:53.239" v="3"/>
          <ac:graphicFrameMkLst>
            <pc:docMk/>
            <pc:sldMk cId="1345143604" sldId="377"/>
            <ac:graphicFrameMk id="3" creationId="{A0A23430-385E-0347-8472-76112594D4B7}"/>
          </ac:graphicFrameMkLst>
        </pc:graphicFrameChg>
      </pc:sldChg>
    </pc:docChg>
  </pc:docChgLst>
  <pc:docChgLst>
    <pc:chgData name="Astrup, Dylan J." userId="S::astrupd@my.erau.edu::56b1825f-da8e-4cf8-aad7-60ebaa314d46" providerId="AD" clId="Web-{9F5D7EA2-F904-4DC5-A60E-2DEFCF4F7239}"/>
    <pc:docChg chg="modSld">
      <pc:chgData name="Astrup, Dylan J." userId="S::astrupd@my.erau.edu::56b1825f-da8e-4cf8-aad7-60ebaa314d46" providerId="AD" clId="Web-{9F5D7EA2-F904-4DC5-A60E-2DEFCF4F7239}" dt="2022-10-07T19:21:04.700" v="5" actId="1076"/>
      <pc:docMkLst>
        <pc:docMk/>
      </pc:docMkLst>
      <pc:sldChg chg="modSp">
        <pc:chgData name="Astrup, Dylan J." userId="S::astrupd@my.erau.edu::56b1825f-da8e-4cf8-aad7-60ebaa314d46" providerId="AD" clId="Web-{9F5D7EA2-F904-4DC5-A60E-2DEFCF4F7239}" dt="2022-10-07T19:21:04.700" v="5" actId="1076"/>
        <pc:sldMkLst>
          <pc:docMk/>
          <pc:sldMk cId="3575488815" sldId="272"/>
        </pc:sldMkLst>
        <pc:picChg chg="mod">
          <ac:chgData name="Astrup, Dylan J." userId="S::astrupd@my.erau.edu::56b1825f-da8e-4cf8-aad7-60ebaa314d46" providerId="AD" clId="Web-{9F5D7EA2-F904-4DC5-A60E-2DEFCF4F7239}" dt="2022-10-07T19:21:04.700" v="5" actId="1076"/>
          <ac:picMkLst>
            <pc:docMk/>
            <pc:sldMk cId="3575488815" sldId="272"/>
            <ac:picMk id="4" creationId="{DD02AC77-CB80-6C95-BD15-603B028D1522}"/>
          </ac:picMkLst>
        </pc:picChg>
      </pc:sldChg>
      <pc:sldChg chg="modSp mod modClrScheme chgLayout">
        <pc:chgData name="Astrup, Dylan J." userId="S::astrupd@my.erau.edu::56b1825f-da8e-4cf8-aad7-60ebaa314d46" providerId="AD" clId="Web-{9F5D7EA2-F904-4DC5-A60E-2DEFCF4F7239}" dt="2022-10-07T19:15:42.286" v="4" actId="1076"/>
        <pc:sldMkLst>
          <pc:docMk/>
          <pc:sldMk cId="2080246197" sldId="296"/>
        </pc:sldMkLst>
        <pc:spChg chg="mod ord">
          <ac:chgData name="Astrup, Dylan J." userId="S::astrupd@my.erau.edu::56b1825f-da8e-4cf8-aad7-60ebaa314d46" providerId="AD" clId="Web-{9F5D7EA2-F904-4DC5-A60E-2DEFCF4F7239}" dt="2022-10-07T19:15:28.614" v="2"/>
          <ac:spMkLst>
            <pc:docMk/>
            <pc:sldMk cId="2080246197" sldId="296"/>
            <ac:spMk id="2" creationId="{3656AE75-DCDC-7800-A51B-832B0685903A}"/>
          </ac:spMkLst>
        </pc:spChg>
        <pc:spChg chg="mod">
          <ac:chgData name="Astrup, Dylan J." userId="S::astrupd@my.erau.edu::56b1825f-da8e-4cf8-aad7-60ebaa314d46" providerId="AD" clId="Web-{9F5D7EA2-F904-4DC5-A60E-2DEFCF4F7239}" dt="2022-10-07T19:15:42.286" v="4" actId="1076"/>
          <ac:spMkLst>
            <pc:docMk/>
            <pc:sldMk cId="2080246197" sldId="296"/>
            <ac:spMk id="15" creationId="{AD9BF8E6-8D01-0DAC-0601-3A9A1D173283}"/>
          </ac:spMkLst>
        </pc:spChg>
        <pc:picChg chg="mod ord">
          <ac:chgData name="Astrup, Dylan J." userId="S::astrupd@my.erau.edu::56b1825f-da8e-4cf8-aad7-60ebaa314d46" providerId="AD" clId="Web-{9F5D7EA2-F904-4DC5-A60E-2DEFCF4F7239}" dt="2022-10-07T19:15:33.848" v="3" actId="1076"/>
          <ac:picMkLst>
            <pc:docMk/>
            <pc:sldMk cId="2080246197" sldId="296"/>
            <ac:picMk id="9" creationId="{915C4A73-B53F-7BDE-0F2A-555BF293A9CE}"/>
          </ac:picMkLst>
        </pc:picChg>
      </pc:sldChg>
    </pc:docChg>
  </pc:docChgLst>
  <pc:docChgLst>
    <pc:chgData name="Astrup, Dylan J." userId="S::astrupd@my.erau.edu::56b1825f-da8e-4cf8-aad7-60ebaa314d46" providerId="AD" clId="Web-{4B52811D-A488-4738-B5E9-05CD0AE87018}"/>
    <pc:docChg chg="modSld">
      <pc:chgData name="Astrup, Dylan J." userId="S::astrupd@my.erau.edu::56b1825f-da8e-4cf8-aad7-60ebaa314d46" providerId="AD" clId="Web-{4B52811D-A488-4738-B5E9-05CD0AE87018}" dt="2022-10-10T19:56:16.064" v="246"/>
      <pc:docMkLst>
        <pc:docMk/>
      </pc:docMkLst>
      <pc:sldChg chg="modSp">
        <pc:chgData name="Astrup, Dylan J." userId="S::astrupd@my.erau.edu::56b1825f-da8e-4cf8-aad7-60ebaa314d46" providerId="AD" clId="Web-{4B52811D-A488-4738-B5E9-05CD0AE87018}" dt="2022-10-10T19:56:16.064" v="246"/>
        <pc:sldMkLst>
          <pc:docMk/>
          <pc:sldMk cId="2641549669" sldId="266"/>
        </pc:sldMkLst>
        <pc:graphicFrameChg chg="mod modGraphic">
          <ac:chgData name="Astrup, Dylan J." userId="S::astrupd@my.erau.edu::56b1825f-da8e-4cf8-aad7-60ebaa314d46" providerId="AD" clId="Web-{4B52811D-A488-4738-B5E9-05CD0AE87018}" dt="2022-10-10T19:56:16.064" v="246"/>
          <ac:graphicFrameMkLst>
            <pc:docMk/>
            <pc:sldMk cId="2641549669" sldId="266"/>
            <ac:graphicFrameMk id="5" creationId="{8C0133A7-A2F1-19B3-5398-F8B6D7052EF4}"/>
          </ac:graphicFrameMkLst>
        </pc:graphicFrameChg>
      </pc:sldChg>
    </pc:docChg>
  </pc:docChgLst>
  <pc:docChgLst>
    <pc:chgData name="Astrup, Dylan J." userId="S::astrupd@my.erau.edu::56b1825f-da8e-4cf8-aad7-60ebaa314d46" providerId="AD" clId="Web-{3C7CD571-A5B0-4BE5-97ED-89EA8D7A6E0B}"/>
    <pc:docChg chg="modSld">
      <pc:chgData name="Astrup, Dylan J." userId="S::astrupd@my.erau.edu::56b1825f-da8e-4cf8-aad7-60ebaa314d46" providerId="AD" clId="Web-{3C7CD571-A5B0-4BE5-97ED-89EA8D7A6E0B}" dt="2022-12-11T23:20:48.907" v="7"/>
      <pc:docMkLst>
        <pc:docMk/>
      </pc:docMkLst>
      <pc:sldChg chg="addSp delSp modSp addAnim delAnim">
        <pc:chgData name="Astrup, Dylan J." userId="S::astrupd@my.erau.edu::56b1825f-da8e-4cf8-aad7-60ebaa314d46" providerId="AD" clId="Web-{3C7CD571-A5B0-4BE5-97ED-89EA8D7A6E0B}" dt="2022-12-11T23:20:48.907" v="7"/>
        <pc:sldMkLst>
          <pc:docMk/>
          <pc:sldMk cId="9138634" sldId="331"/>
        </pc:sldMkLst>
        <pc:spChg chg="add del">
          <ac:chgData name="Astrup, Dylan J." userId="S::astrupd@my.erau.edu::56b1825f-da8e-4cf8-aad7-60ebaa314d46" providerId="AD" clId="Web-{3C7CD571-A5B0-4BE5-97ED-89EA8D7A6E0B}" dt="2022-12-11T23:20:48.907" v="7"/>
          <ac:spMkLst>
            <pc:docMk/>
            <pc:sldMk cId="9138634" sldId="331"/>
            <ac:spMk id="4" creationId="{B227CAC0-0028-B85D-3CAF-DAF3E8AAC734}"/>
          </ac:spMkLst>
        </pc:spChg>
        <pc:spChg chg="add del mod">
          <ac:chgData name="Astrup, Dylan J." userId="S::astrupd@my.erau.edu::56b1825f-da8e-4cf8-aad7-60ebaa314d46" providerId="AD" clId="Web-{3C7CD571-A5B0-4BE5-97ED-89EA8D7A6E0B}" dt="2022-12-11T23:20:20.546" v="3"/>
          <ac:spMkLst>
            <pc:docMk/>
            <pc:sldMk cId="9138634" sldId="331"/>
            <ac:spMk id="19" creationId="{D0A7A957-1BF9-A8AB-CE12-F15A77007DD7}"/>
          </ac:spMkLst>
        </pc:spChg>
        <pc:grpChg chg="add del">
          <ac:chgData name="Astrup, Dylan J." userId="S::astrupd@my.erau.edu::56b1825f-da8e-4cf8-aad7-60ebaa314d46" providerId="AD" clId="Web-{3C7CD571-A5B0-4BE5-97ED-89EA8D7A6E0B}" dt="2022-12-11T23:20:48.094" v="6"/>
          <ac:grpSpMkLst>
            <pc:docMk/>
            <pc:sldMk cId="9138634" sldId="331"/>
            <ac:grpSpMk id="11" creationId="{B66F99ED-730C-E82F-75D1-67DD16D81E05}"/>
          </ac:grpSpMkLst>
        </pc:grpChg>
        <pc:grpChg chg="add del">
          <ac:chgData name="Astrup, Dylan J." userId="S::astrupd@my.erau.edu::56b1825f-da8e-4cf8-aad7-60ebaa314d46" providerId="AD" clId="Web-{3C7CD571-A5B0-4BE5-97ED-89EA8D7A6E0B}" dt="2022-12-11T23:20:47.031" v="5"/>
          <ac:grpSpMkLst>
            <pc:docMk/>
            <pc:sldMk cId="9138634" sldId="331"/>
            <ac:grpSpMk id="15" creationId="{27A92FA2-7FD7-C759-1DFB-D52C13522CF1}"/>
          </ac:grpSpMkLst>
        </pc:grpChg>
        <pc:picChg chg="add del">
          <ac:chgData name="Astrup, Dylan J." userId="S::astrupd@my.erau.edu::56b1825f-da8e-4cf8-aad7-60ebaa314d46" providerId="AD" clId="Web-{3C7CD571-A5B0-4BE5-97ED-89EA8D7A6E0B}" dt="2022-12-11T23:20:20.546" v="3"/>
          <ac:picMkLst>
            <pc:docMk/>
            <pc:sldMk cId="9138634" sldId="331"/>
            <ac:picMk id="12" creationId="{CF90C857-5B01-0F95-DCD8-C98D47987B20}"/>
          </ac:picMkLst>
        </pc:picChg>
      </pc:sldChg>
    </pc:docChg>
  </pc:docChgLst>
  <pc:docChgLst>
    <pc:chgData name="Wolf, Jacob D." userId="05576282-d74a-4647-9cd1-42b570626f82" providerId="ADAL" clId="{1369D2D3-CFD7-4211-97A9-6B73D8F4E3E6}"/>
    <pc:docChg chg="modSld sldOrd">
      <pc:chgData name="Wolf, Jacob D." userId="05576282-d74a-4647-9cd1-42b570626f82" providerId="ADAL" clId="{1369D2D3-CFD7-4211-97A9-6B73D8F4E3E6}" dt="2023-02-03T20:55:37.374" v="35" actId="14100"/>
      <pc:docMkLst>
        <pc:docMk/>
      </pc:docMkLst>
      <pc:sldChg chg="ord">
        <pc:chgData name="Wolf, Jacob D." userId="05576282-d74a-4647-9cd1-42b570626f82" providerId="ADAL" clId="{1369D2D3-CFD7-4211-97A9-6B73D8F4E3E6}" dt="2023-02-03T20:51:28.963" v="2"/>
        <pc:sldMkLst>
          <pc:docMk/>
          <pc:sldMk cId="3291058701" sldId="353"/>
        </pc:sldMkLst>
      </pc:sldChg>
      <pc:sldChg chg="modSp mod">
        <pc:chgData name="Wolf, Jacob D." userId="05576282-d74a-4647-9cd1-42b570626f82" providerId="ADAL" clId="{1369D2D3-CFD7-4211-97A9-6B73D8F4E3E6}" dt="2023-02-03T20:55:08.486" v="31" actId="20577"/>
        <pc:sldMkLst>
          <pc:docMk/>
          <pc:sldMk cId="2395807715" sldId="363"/>
        </pc:sldMkLst>
        <pc:spChg chg="mod">
          <ac:chgData name="Wolf, Jacob D." userId="05576282-d74a-4647-9cd1-42b570626f82" providerId="ADAL" clId="{1369D2D3-CFD7-4211-97A9-6B73D8F4E3E6}" dt="2023-02-03T20:55:08.486" v="31" actId="20577"/>
          <ac:spMkLst>
            <pc:docMk/>
            <pc:sldMk cId="2395807715" sldId="363"/>
            <ac:spMk id="32" creationId="{0293C0D8-04F1-19D5-199D-FEC19DAAC0EB}"/>
          </ac:spMkLst>
        </pc:spChg>
        <pc:spChg chg="mod">
          <ac:chgData name="Wolf, Jacob D." userId="05576282-d74a-4647-9cd1-42b570626f82" providerId="ADAL" clId="{1369D2D3-CFD7-4211-97A9-6B73D8F4E3E6}" dt="2023-02-03T20:54:41.534" v="16" actId="1076"/>
          <ac:spMkLst>
            <pc:docMk/>
            <pc:sldMk cId="2395807715" sldId="363"/>
            <ac:spMk id="33" creationId="{67FD7651-2A4F-EAAD-BC9A-36A651B0E5E4}"/>
          </ac:spMkLst>
        </pc:spChg>
        <pc:picChg chg="mod modCrop">
          <ac:chgData name="Wolf, Jacob D." userId="05576282-d74a-4647-9cd1-42b570626f82" providerId="ADAL" clId="{1369D2D3-CFD7-4211-97A9-6B73D8F4E3E6}" dt="2023-02-03T20:53:55.881" v="5" actId="732"/>
          <ac:picMkLst>
            <pc:docMk/>
            <pc:sldMk cId="2395807715" sldId="363"/>
            <ac:picMk id="25" creationId="{932B0360-81D7-462B-89EC-10EA9302E1FE}"/>
          </ac:picMkLst>
        </pc:picChg>
        <pc:picChg chg="mod modCrop">
          <ac:chgData name="Wolf, Jacob D." userId="05576282-d74a-4647-9cd1-42b570626f82" providerId="ADAL" clId="{1369D2D3-CFD7-4211-97A9-6B73D8F4E3E6}" dt="2023-02-03T20:54:09.592" v="11" actId="1035"/>
          <ac:picMkLst>
            <pc:docMk/>
            <pc:sldMk cId="2395807715" sldId="363"/>
            <ac:picMk id="31" creationId="{9BD256DC-B609-4E74-BA88-8481739869F7}"/>
          </ac:picMkLst>
        </pc:picChg>
      </pc:sldChg>
      <pc:sldChg chg="ord">
        <pc:chgData name="Wolf, Jacob D." userId="05576282-d74a-4647-9cd1-42b570626f82" providerId="ADAL" clId="{1369D2D3-CFD7-4211-97A9-6B73D8F4E3E6}" dt="2023-02-03T20:51:28.963" v="2"/>
        <pc:sldMkLst>
          <pc:docMk/>
          <pc:sldMk cId="3077907630" sldId="366"/>
        </pc:sldMkLst>
      </pc:sldChg>
      <pc:sldChg chg="ord">
        <pc:chgData name="Wolf, Jacob D." userId="05576282-d74a-4647-9cd1-42b570626f82" providerId="ADAL" clId="{1369D2D3-CFD7-4211-97A9-6B73D8F4E3E6}" dt="2023-02-03T20:51:28.963" v="2"/>
        <pc:sldMkLst>
          <pc:docMk/>
          <pc:sldMk cId="3187113346" sldId="394"/>
        </pc:sldMkLst>
      </pc:sldChg>
      <pc:sldChg chg="ord">
        <pc:chgData name="Wolf, Jacob D." userId="05576282-d74a-4647-9cd1-42b570626f82" providerId="ADAL" clId="{1369D2D3-CFD7-4211-97A9-6B73D8F4E3E6}" dt="2023-02-03T20:51:28.963" v="2"/>
        <pc:sldMkLst>
          <pc:docMk/>
          <pc:sldMk cId="3877694806" sldId="396"/>
        </pc:sldMkLst>
      </pc:sldChg>
      <pc:sldChg chg="ord">
        <pc:chgData name="Wolf, Jacob D." userId="05576282-d74a-4647-9cd1-42b570626f82" providerId="ADAL" clId="{1369D2D3-CFD7-4211-97A9-6B73D8F4E3E6}" dt="2023-02-03T20:50:19.232" v="0" actId="20578"/>
        <pc:sldMkLst>
          <pc:docMk/>
          <pc:sldMk cId="3000778292" sldId="406"/>
        </pc:sldMkLst>
      </pc:sldChg>
      <pc:sldChg chg="modSp mod">
        <pc:chgData name="Wolf, Jacob D." userId="05576282-d74a-4647-9cd1-42b570626f82" providerId="ADAL" clId="{1369D2D3-CFD7-4211-97A9-6B73D8F4E3E6}" dt="2023-02-03T20:55:37.374" v="35" actId="14100"/>
        <pc:sldMkLst>
          <pc:docMk/>
          <pc:sldMk cId="3302813268" sldId="423"/>
        </pc:sldMkLst>
        <pc:grpChg chg="mod">
          <ac:chgData name="Wolf, Jacob D." userId="05576282-d74a-4647-9cd1-42b570626f82" providerId="ADAL" clId="{1369D2D3-CFD7-4211-97A9-6B73D8F4E3E6}" dt="2023-02-03T20:55:30.272" v="33" actId="14100"/>
          <ac:grpSpMkLst>
            <pc:docMk/>
            <pc:sldMk cId="3302813268" sldId="423"/>
            <ac:grpSpMk id="19" creationId="{42F51A56-4012-4F05-7D0B-9B98D087F19F}"/>
          </ac:grpSpMkLst>
        </pc:grpChg>
        <pc:grpChg chg="mod">
          <ac:chgData name="Wolf, Jacob D." userId="05576282-d74a-4647-9cd1-42b570626f82" providerId="ADAL" clId="{1369D2D3-CFD7-4211-97A9-6B73D8F4E3E6}" dt="2023-02-03T20:55:37.374" v="35" actId="14100"/>
          <ac:grpSpMkLst>
            <pc:docMk/>
            <pc:sldMk cId="3302813268" sldId="423"/>
            <ac:grpSpMk id="22" creationId="{9BD20EB9-3399-5562-139D-146FFD40ECA8}"/>
          </ac:grpSpMkLst>
        </pc:grpChg>
      </pc:sldChg>
    </pc:docChg>
  </pc:docChgLst>
  <pc:docChgLst>
    <pc:chgData name="Wolf, Jacob D." userId="05576282-d74a-4647-9cd1-42b570626f82" providerId="ADAL" clId="{F2AC56B8-7680-47F3-B49E-969D71BDEC42}"/>
    <pc:docChg chg="undo custSel addSld delSld modSld">
      <pc:chgData name="Wolf, Jacob D." userId="05576282-d74a-4647-9cd1-42b570626f82" providerId="ADAL" clId="{F2AC56B8-7680-47F3-B49E-969D71BDEC42}" dt="2022-12-02T18:32:17.394" v="2112" actId="20577"/>
      <pc:docMkLst>
        <pc:docMk/>
      </pc:docMkLst>
      <pc:sldChg chg="modSp">
        <pc:chgData name="Wolf, Jacob D." userId="05576282-d74a-4647-9cd1-42b570626f82" providerId="ADAL" clId="{F2AC56B8-7680-47F3-B49E-969D71BDEC42}" dt="2022-12-02T18:15:19.888" v="1786" actId="14826"/>
        <pc:sldMkLst>
          <pc:docMk/>
          <pc:sldMk cId="109857222" sldId="256"/>
        </pc:sldMkLst>
        <pc:picChg chg="mod">
          <ac:chgData name="Wolf, Jacob D." userId="05576282-d74a-4647-9cd1-42b570626f82" providerId="ADAL" clId="{F2AC56B8-7680-47F3-B49E-969D71BDEC42}" dt="2022-12-02T18:15:19.888" v="1786" actId="14826"/>
          <ac:picMkLst>
            <pc:docMk/>
            <pc:sldMk cId="109857222" sldId="256"/>
            <ac:picMk id="1026" creationId="{5A9AEC16-B0E7-7404-2310-F8A174580641}"/>
          </ac:picMkLst>
        </pc:picChg>
      </pc:sldChg>
      <pc:sldChg chg="addSp delSp modSp mod">
        <pc:chgData name="Wolf, Jacob D." userId="05576282-d74a-4647-9cd1-42b570626f82" providerId="ADAL" clId="{F2AC56B8-7680-47F3-B49E-969D71BDEC42}" dt="2022-10-17T19:55:05.926" v="192"/>
        <pc:sldMkLst>
          <pc:docMk/>
          <pc:sldMk cId="1547911601" sldId="257"/>
        </pc:sldMkLst>
        <pc:spChg chg="add mod">
          <ac:chgData name="Wolf, Jacob D." userId="05576282-d74a-4647-9cd1-42b570626f82" providerId="ADAL" clId="{F2AC56B8-7680-47F3-B49E-969D71BDEC42}" dt="2022-10-17T19:46:31.912" v="92" actId="20577"/>
          <ac:spMkLst>
            <pc:docMk/>
            <pc:sldMk cId="1547911601" sldId="257"/>
            <ac:spMk id="3" creationId="{751755D3-02D3-D771-13E4-A2DBEED083EE}"/>
          </ac:spMkLst>
        </pc:spChg>
        <pc:spChg chg="add del mod">
          <ac:chgData name="Wolf, Jacob D." userId="05576282-d74a-4647-9cd1-42b570626f82" providerId="ADAL" clId="{F2AC56B8-7680-47F3-B49E-969D71BDEC42}" dt="2022-10-17T19:42:21.253" v="57" actId="478"/>
          <ac:spMkLst>
            <pc:docMk/>
            <pc:sldMk cId="1547911601" sldId="257"/>
            <ac:spMk id="6" creationId="{951B6E60-DCA9-3BA6-6D28-86357FAC5D91}"/>
          </ac:spMkLst>
        </pc:spChg>
        <pc:spChg chg="add del mod">
          <ac:chgData name="Wolf, Jacob D." userId="05576282-d74a-4647-9cd1-42b570626f82" providerId="ADAL" clId="{F2AC56B8-7680-47F3-B49E-969D71BDEC42}" dt="2022-10-17T19:50:05.669" v="114" actId="478"/>
          <ac:spMkLst>
            <pc:docMk/>
            <pc:sldMk cId="1547911601" sldId="257"/>
            <ac:spMk id="7" creationId="{30CE3280-1466-20DF-7706-E050174186FD}"/>
          </ac:spMkLst>
        </pc:spChg>
        <pc:spChg chg="add del mod">
          <ac:chgData name="Wolf, Jacob D." userId="05576282-d74a-4647-9cd1-42b570626f82" providerId="ADAL" clId="{F2AC56B8-7680-47F3-B49E-969D71BDEC42}" dt="2022-10-17T19:49:56.489" v="112" actId="478"/>
          <ac:spMkLst>
            <pc:docMk/>
            <pc:sldMk cId="1547911601" sldId="257"/>
            <ac:spMk id="8" creationId="{FD0A5C60-578E-B5F2-56E4-89C51DF03B6E}"/>
          </ac:spMkLst>
        </pc:spChg>
        <pc:spChg chg="mod">
          <ac:chgData name="Wolf, Jacob D." userId="05576282-d74a-4647-9cd1-42b570626f82" providerId="ADAL" clId="{F2AC56B8-7680-47F3-B49E-969D71BDEC42}" dt="2022-10-17T19:55:05.926" v="192"/>
          <ac:spMkLst>
            <pc:docMk/>
            <pc:sldMk cId="1547911601" sldId="257"/>
            <ac:spMk id="10" creationId="{FA0D8C9E-F5BD-4819-ADBD-36608DF7F7EC}"/>
          </ac:spMkLst>
        </pc:spChg>
        <pc:spChg chg="add mod">
          <ac:chgData name="Wolf, Jacob D." userId="05576282-d74a-4647-9cd1-42b570626f82" providerId="ADAL" clId="{F2AC56B8-7680-47F3-B49E-969D71BDEC42}" dt="2022-10-17T19:53:58.578" v="190" actId="1076"/>
          <ac:spMkLst>
            <pc:docMk/>
            <pc:sldMk cId="1547911601" sldId="257"/>
            <ac:spMk id="13" creationId="{9E11A72E-A543-6817-3042-BCFAD123B3EA}"/>
          </ac:spMkLst>
        </pc:spChg>
        <pc:spChg chg="add del mod">
          <ac:chgData name="Wolf, Jacob D." userId="05576282-d74a-4647-9cd1-42b570626f82" providerId="ADAL" clId="{F2AC56B8-7680-47F3-B49E-969D71BDEC42}" dt="2022-10-17T19:55:05.926" v="192"/>
          <ac:spMkLst>
            <pc:docMk/>
            <pc:sldMk cId="1547911601" sldId="257"/>
            <ac:spMk id="14" creationId="{6B761866-DB57-8D6A-D85B-73E70D3419D5}"/>
          </ac:spMkLst>
        </pc:spChg>
        <pc:spChg chg="add del mod">
          <ac:chgData name="Wolf, Jacob D." userId="05576282-d74a-4647-9cd1-42b570626f82" providerId="ADAL" clId="{F2AC56B8-7680-47F3-B49E-969D71BDEC42}" dt="2022-10-17T19:55:05.926" v="192"/>
          <ac:spMkLst>
            <pc:docMk/>
            <pc:sldMk cId="1547911601" sldId="257"/>
            <ac:spMk id="15" creationId="{29ED8A29-8F9C-45CA-B770-93AE3E663936}"/>
          </ac:spMkLst>
        </pc:spChg>
        <pc:graphicFrameChg chg="del mod">
          <ac:chgData name="Wolf, Jacob D." userId="05576282-d74a-4647-9cd1-42b570626f82" providerId="ADAL" clId="{F2AC56B8-7680-47F3-B49E-969D71BDEC42}" dt="2022-10-17T19:42:18.644" v="56" actId="478"/>
          <ac:graphicFrameMkLst>
            <pc:docMk/>
            <pc:sldMk cId="1547911601" sldId="257"/>
            <ac:graphicFrameMk id="4" creationId="{02B2E4AE-C64D-7DF9-85E5-8C13292654C2}"/>
          </ac:graphicFrameMkLst>
        </pc:graphicFrameChg>
        <pc:picChg chg="del mod">
          <ac:chgData name="Wolf, Jacob D." userId="05576282-d74a-4647-9cd1-42b570626f82" providerId="ADAL" clId="{F2AC56B8-7680-47F3-B49E-969D71BDEC42}" dt="2022-10-17T19:48:34.611" v="109" actId="478"/>
          <ac:picMkLst>
            <pc:docMk/>
            <pc:sldMk cId="1547911601" sldId="257"/>
            <ac:picMk id="5" creationId="{8BF18CB3-D45E-F18F-3BDA-52C7C72A54C6}"/>
          </ac:picMkLst>
        </pc:picChg>
        <pc:picChg chg="add mod">
          <ac:chgData name="Wolf, Jacob D." userId="05576282-d74a-4647-9cd1-42b570626f82" providerId="ADAL" clId="{F2AC56B8-7680-47F3-B49E-969D71BDEC42}" dt="2022-10-17T19:51:27.582" v="180" actId="1037"/>
          <ac:picMkLst>
            <pc:docMk/>
            <pc:sldMk cId="1547911601" sldId="257"/>
            <ac:picMk id="11" creationId="{DF33A48D-5665-BAE3-EEAB-F4BE3824D02C}"/>
          </ac:picMkLst>
        </pc:picChg>
        <pc:picChg chg="add mod">
          <ac:chgData name="Wolf, Jacob D." userId="05576282-d74a-4647-9cd1-42b570626f82" providerId="ADAL" clId="{F2AC56B8-7680-47F3-B49E-969D71BDEC42}" dt="2022-10-17T19:51:23.705" v="156" actId="1037"/>
          <ac:picMkLst>
            <pc:docMk/>
            <pc:sldMk cId="1547911601" sldId="257"/>
            <ac:picMk id="1026" creationId="{76F25FBC-DF5C-6B04-D249-17E17291B4D0}"/>
          </ac:picMkLst>
        </pc:picChg>
      </pc:sldChg>
      <pc:sldChg chg="addSp modSp mod">
        <pc:chgData name="Wolf, Jacob D." userId="05576282-d74a-4647-9cd1-42b570626f82" providerId="ADAL" clId="{F2AC56B8-7680-47F3-B49E-969D71BDEC42}" dt="2022-10-17T20:05:56.737" v="304" actId="14100"/>
        <pc:sldMkLst>
          <pc:docMk/>
          <pc:sldMk cId="2641549669" sldId="266"/>
        </pc:sldMkLst>
        <pc:picChg chg="add mod">
          <ac:chgData name="Wolf, Jacob D." userId="05576282-d74a-4647-9cd1-42b570626f82" providerId="ADAL" clId="{F2AC56B8-7680-47F3-B49E-969D71BDEC42}" dt="2022-10-17T20:05:06.528" v="296" actId="1076"/>
          <ac:picMkLst>
            <pc:docMk/>
            <pc:sldMk cId="2641549669" sldId="266"/>
            <ac:picMk id="6" creationId="{88BFBA39-FC57-1D1A-F275-AE468B88D739}"/>
          </ac:picMkLst>
        </pc:picChg>
        <pc:picChg chg="add mod">
          <ac:chgData name="Wolf, Jacob D." userId="05576282-d74a-4647-9cd1-42b570626f82" providerId="ADAL" clId="{F2AC56B8-7680-47F3-B49E-969D71BDEC42}" dt="2022-10-17T20:05:48.369" v="301" actId="1076"/>
          <ac:picMkLst>
            <pc:docMk/>
            <pc:sldMk cId="2641549669" sldId="266"/>
            <ac:picMk id="11" creationId="{3A7D7785-F344-EB9B-9E40-ADDFC0628B31}"/>
          </ac:picMkLst>
        </pc:picChg>
        <pc:cxnChg chg="add mod">
          <ac:chgData name="Wolf, Jacob D." userId="05576282-d74a-4647-9cd1-42b570626f82" providerId="ADAL" clId="{F2AC56B8-7680-47F3-B49E-969D71BDEC42}" dt="2022-10-17T20:05:32.512" v="299" actId="1582"/>
          <ac:cxnSpMkLst>
            <pc:docMk/>
            <pc:sldMk cId="2641549669" sldId="266"/>
            <ac:cxnSpMk id="8" creationId="{2592DBCE-FD07-C873-1E4F-D7AB2B1D1519}"/>
          </ac:cxnSpMkLst>
        </pc:cxnChg>
        <pc:cxnChg chg="add mod">
          <ac:chgData name="Wolf, Jacob D." userId="05576282-d74a-4647-9cd1-42b570626f82" providerId="ADAL" clId="{F2AC56B8-7680-47F3-B49E-969D71BDEC42}" dt="2022-10-17T20:05:56.737" v="304" actId="14100"/>
          <ac:cxnSpMkLst>
            <pc:docMk/>
            <pc:sldMk cId="2641549669" sldId="266"/>
            <ac:cxnSpMk id="12" creationId="{6871581E-1219-5C8F-A152-3FE9D040CFF4}"/>
          </ac:cxnSpMkLst>
        </pc:cxnChg>
      </pc:sldChg>
      <pc:sldChg chg="addSp modSp mod">
        <pc:chgData name="Wolf, Jacob D." userId="05576282-d74a-4647-9cd1-42b570626f82" providerId="ADAL" clId="{F2AC56B8-7680-47F3-B49E-969D71BDEC42}" dt="2022-10-17T20:07:17.085" v="309" actId="1076"/>
        <pc:sldMkLst>
          <pc:docMk/>
          <pc:sldMk cId="3650331677" sldId="267"/>
        </pc:sldMkLst>
        <pc:picChg chg="add mod">
          <ac:chgData name="Wolf, Jacob D." userId="05576282-d74a-4647-9cd1-42b570626f82" providerId="ADAL" clId="{F2AC56B8-7680-47F3-B49E-969D71BDEC42}" dt="2022-10-17T20:07:04.558" v="307" actId="1076"/>
          <ac:picMkLst>
            <pc:docMk/>
            <pc:sldMk cId="3650331677" sldId="267"/>
            <ac:picMk id="7" creationId="{46517513-B4EB-1ECA-6360-F973087860DA}"/>
          </ac:picMkLst>
        </pc:picChg>
        <pc:picChg chg="add mod">
          <ac:chgData name="Wolf, Jacob D." userId="05576282-d74a-4647-9cd1-42b570626f82" providerId="ADAL" clId="{F2AC56B8-7680-47F3-B49E-969D71BDEC42}" dt="2022-10-17T20:07:17.085" v="309" actId="1076"/>
          <ac:picMkLst>
            <pc:docMk/>
            <pc:sldMk cId="3650331677" sldId="267"/>
            <ac:picMk id="9" creationId="{399A7D7D-0CA4-20E8-B175-CA76219A0921}"/>
          </ac:picMkLst>
        </pc:picChg>
      </pc:sldChg>
      <pc:sldChg chg="addSp delSp modSp mod">
        <pc:chgData name="Wolf, Jacob D." userId="05576282-d74a-4647-9cd1-42b570626f82" providerId="ADAL" clId="{F2AC56B8-7680-47F3-B49E-969D71BDEC42}" dt="2022-10-17T19:57:39.793" v="207" actId="1076"/>
        <pc:sldMkLst>
          <pc:docMk/>
          <pc:sldMk cId="3360240741" sldId="268"/>
        </pc:sldMkLst>
        <pc:spChg chg="add del mod">
          <ac:chgData name="Wolf, Jacob D." userId="05576282-d74a-4647-9cd1-42b570626f82" providerId="ADAL" clId="{F2AC56B8-7680-47F3-B49E-969D71BDEC42}" dt="2022-10-17T19:57:35.245" v="205" actId="478"/>
          <ac:spMkLst>
            <pc:docMk/>
            <pc:sldMk cId="3360240741" sldId="268"/>
            <ac:spMk id="4" creationId="{810D0FFF-03A0-FF27-B60A-85E16D3DE05E}"/>
          </ac:spMkLst>
        </pc:spChg>
        <pc:picChg chg="add mod">
          <ac:chgData name="Wolf, Jacob D." userId="05576282-d74a-4647-9cd1-42b570626f82" providerId="ADAL" clId="{F2AC56B8-7680-47F3-B49E-969D71BDEC42}" dt="2022-10-17T19:57:39.793" v="207" actId="1076"/>
          <ac:picMkLst>
            <pc:docMk/>
            <pc:sldMk cId="3360240741" sldId="268"/>
            <ac:picMk id="7" creationId="{2C086C88-F90D-20C3-F4EB-580184047ABD}"/>
          </ac:picMkLst>
        </pc:picChg>
      </pc:sldChg>
      <pc:sldChg chg="modSp mod">
        <pc:chgData name="Wolf, Jacob D." userId="05576282-d74a-4647-9cd1-42b570626f82" providerId="ADAL" clId="{F2AC56B8-7680-47F3-B49E-969D71BDEC42}" dt="2022-11-18T20:28:54.962" v="338" actId="20577"/>
        <pc:sldMkLst>
          <pc:docMk/>
          <pc:sldMk cId="199341519" sldId="269"/>
        </pc:sldMkLst>
        <pc:spChg chg="mod">
          <ac:chgData name="Wolf, Jacob D." userId="05576282-d74a-4647-9cd1-42b570626f82" providerId="ADAL" clId="{F2AC56B8-7680-47F3-B49E-969D71BDEC42}" dt="2022-11-18T20:28:54.962" v="338" actId="20577"/>
          <ac:spMkLst>
            <pc:docMk/>
            <pc:sldMk cId="199341519" sldId="269"/>
            <ac:spMk id="3" creationId="{CFF2AB9F-1783-4CD9-EF26-07C37D2C3440}"/>
          </ac:spMkLst>
        </pc:spChg>
      </pc:sldChg>
      <pc:sldChg chg="addSp modSp mod">
        <pc:chgData name="Wolf, Jacob D." userId="05576282-d74a-4647-9cd1-42b570626f82" providerId="ADAL" clId="{F2AC56B8-7680-47F3-B49E-969D71BDEC42}" dt="2022-10-17T19:58:28.303" v="209" actId="1076"/>
        <pc:sldMkLst>
          <pc:docMk/>
          <pc:sldMk cId="3724009850" sldId="270"/>
        </pc:sldMkLst>
        <pc:spChg chg="mod">
          <ac:chgData name="Wolf, Jacob D." userId="05576282-d74a-4647-9cd1-42b570626f82" providerId="ADAL" clId="{F2AC56B8-7680-47F3-B49E-969D71BDEC42}" dt="2022-10-17T19:55:49.959" v="198" actId="20577"/>
          <ac:spMkLst>
            <pc:docMk/>
            <pc:sldMk cId="3724009850" sldId="270"/>
            <ac:spMk id="6" creationId="{A28CCD0B-6584-74E4-BE13-8782E7CB57AA}"/>
          </ac:spMkLst>
        </pc:spChg>
        <pc:spChg chg="mod">
          <ac:chgData name="Wolf, Jacob D." userId="05576282-d74a-4647-9cd1-42b570626f82" providerId="ADAL" clId="{F2AC56B8-7680-47F3-B49E-969D71BDEC42}" dt="2022-10-17T19:55:52.646" v="199" actId="113"/>
          <ac:spMkLst>
            <pc:docMk/>
            <pc:sldMk cId="3724009850" sldId="270"/>
            <ac:spMk id="10" creationId="{083E06E6-9A53-CAFA-0424-24704D7A9A11}"/>
          </ac:spMkLst>
        </pc:spChg>
        <pc:picChg chg="add mod">
          <ac:chgData name="Wolf, Jacob D." userId="05576282-d74a-4647-9cd1-42b570626f82" providerId="ADAL" clId="{F2AC56B8-7680-47F3-B49E-969D71BDEC42}" dt="2022-10-17T19:58:28.303" v="209" actId="1076"/>
          <ac:picMkLst>
            <pc:docMk/>
            <pc:sldMk cId="3724009850" sldId="270"/>
            <ac:picMk id="11" creationId="{F5FB70B6-95D0-966B-5317-1D5EAB5D70BF}"/>
          </ac:picMkLst>
        </pc:picChg>
      </pc:sldChg>
      <pc:sldChg chg="modSp mod addCm modCm">
        <pc:chgData name="Wolf, Jacob D." userId="05576282-d74a-4647-9cd1-42b570626f82" providerId="ADAL" clId="{F2AC56B8-7680-47F3-B49E-969D71BDEC42}" dt="2022-12-02T17:29:11.951" v="1417"/>
        <pc:sldMkLst>
          <pc:docMk/>
          <pc:sldMk cId="3575488815" sldId="272"/>
        </pc:sldMkLst>
        <pc:spChg chg="mod">
          <ac:chgData name="Wolf, Jacob D." userId="05576282-d74a-4647-9cd1-42b570626f82" providerId="ADAL" clId="{F2AC56B8-7680-47F3-B49E-969D71BDEC42}" dt="2022-10-17T19:56:11.704" v="202" actId="113"/>
          <ac:spMkLst>
            <pc:docMk/>
            <pc:sldMk cId="3575488815" sldId="272"/>
            <ac:spMk id="3" creationId="{B4B9BB56-CE59-4CAC-6F08-C1EF090300A4}"/>
          </ac:spMkLst>
        </pc:spChg>
        <pc:picChg chg="mod">
          <ac:chgData name="Wolf, Jacob D." userId="05576282-d74a-4647-9cd1-42b570626f82" providerId="ADAL" clId="{F2AC56B8-7680-47F3-B49E-969D71BDEC42}" dt="2022-12-02T17:28:57.609" v="1415" actId="14826"/>
          <ac:picMkLst>
            <pc:docMk/>
            <pc:sldMk cId="3575488815" sldId="272"/>
            <ac:picMk id="5" creationId="{8CB3222A-CA9A-56DE-6B25-45ADCA673EA8}"/>
          </ac:picMkLst>
        </pc:picChg>
      </pc:sldChg>
      <pc:sldChg chg="modSp mod">
        <pc:chgData name="Wolf, Jacob D." userId="05576282-d74a-4647-9cd1-42b570626f82" providerId="ADAL" clId="{F2AC56B8-7680-47F3-B49E-969D71BDEC42}" dt="2022-10-17T19:55:21.343" v="195" actId="113"/>
        <pc:sldMkLst>
          <pc:docMk/>
          <pc:sldMk cId="1370572748" sldId="273"/>
        </pc:sldMkLst>
        <pc:spChg chg="mod">
          <ac:chgData name="Wolf, Jacob D." userId="05576282-d74a-4647-9cd1-42b570626f82" providerId="ADAL" clId="{F2AC56B8-7680-47F3-B49E-969D71BDEC42}" dt="2022-10-17T19:55:18.527" v="194" actId="113"/>
          <ac:spMkLst>
            <pc:docMk/>
            <pc:sldMk cId="1370572748" sldId="273"/>
            <ac:spMk id="3" creationId="{BFE186CB-EBBE-FC95-626C-BE68B34A2FD9}"/>
          </ac:spMkLst>
        </pc:spChg>
        <pc:spChg chg="mod">
          <ac:chgData name="Wolf, Jacob D." userId="05576282-d74a-4647-9cd1-42b570626f82" providerId="ADAL" clId="{F2AC56B8-7680-47F3-B49E-969D71BDEC42}" dt="2022-10-17T19:55:21.343" v="195" actId="113"/>
          <ac:spMkLst>
            <pc:docMk/>
            <pc:sldMk cId="1370572748" sldId="273"/>
            <ac:spMk id="6" creationId="{D59FC1B8-B01A-355B-2625-C10098413BBD}"/>
          </ac:spMkLst>
        </pc:spChg>
      </pc:sldChg>
      <pc:sldChg chg="addSp modSp mod">
        <pc:chgData name="Wolf, Jacob D." userId="05576282-d74a-4647-9cd1-42b570626f82" providerId="ADAL" clId="{F2AC56B8-7680-47F3-B49E-969D71BDEC42}" dt="2022-10-17T20:01:59.676" v="223" actId="14100"/>
        <pc:sldMkLst>
          <pc:docMk/>
          <pc:sldMk cId="3283620086" sldId="289"/>
        </pc:sldMkLst>
        <pc:picChg chg="add mod">
          <ac:chgData name="Wolf, Jacob D." userId="05576282-d74a-4647-9cd1-42b570626f82" providerId="ADAL" clId="{F2AC56B8-7680-47F3-B49E-969D71BDEC42}" dt="2022-10-17T20:01:59.676" v="223" actId="14100"/>
          <ac:picMkLst>
            <pc:docMk/>
            <pc:sldMk cId="3283620086" sldId="289"/>
            <ac:picMk id="4" creationId="{1607D40A-772C-D9A8-81F4-7FDEF070A352}"/>
          </ac:picMkLst>
        </pc:picChg>
      </pc:sldChg>
      <pc:sldChg chg="addSp modSp mod">
        <pc:chgData name="Wolf, Jacob D." userId="05576282-d74a-4647-9cd1-42b570626f82" providerId="ADAL" clId="{F2AC56B8-7680-47F3-B49E-969D71BDEC42}" dt="2022-10-17T20:04:29.120" v="294" actId="1036"/>
        <pc:sldMkLst>
          <pc:docMk/>
          <pc:sldMk cId="1260177162" sldId="290"/>
        </pc:sldMkLst>
        <pc:spChg chg="add mod">
          <ac:chgData name="Wolf, Jacob D." userId="05576282-d74a-4647-9cd1-42b570626f82" providerId="ADAL" clId="{F2AC56B8-7680-47F3-B49E-969D71BDEC42}" dt="2022-10-17T20:04:29.120" v="294" actId="1036"/>
          <ac:spMkLst>
            <pc:docMk/>
            <pc:sldMk cId="1260177162" sldId="290"/>
            <ac:spMk id="9" creationId="{B53615E5-F8CF-DE74-4EC9-4A98FD7CAA6F}"/>
          </ac:spMkLst>
        </pc:spChg>
        <pc:picChg chg="add mod">
          <ac:chgData name="Wolf, Jacob D." userId="05576282-d74a-4647-9cd1-42b570626f82" providerId="ADAL" clId="{F2AC56B8-7680-47F3-B49E-969D71BDEC42}" dt="2022-10-17T20:03:38.721" v="243" actId="1076"/>
          <ac:picMkLst>
            <pc:docMk/>
            <pc:sldMk cId="1260177162" sldId="290"/>
            <ac:picMk id="4" creationId="{F8614027-ADC2-E71B-04D0-6F294D9FCF95}"/>
          </ac:picMkLst>
        </pc:picChg>
        <pc:picChg chg="add mod">
          <ac:chgData name="Wolf, Jacob D." userId="05576282-d74a-4647-9cd1-42b570626f82" providerId="ADAL" clId="{F2AC56B8-7680-47F3-B49E-969D71BDEC42}" dt="2022-10-17T20:04:01.351" v="245" actId="1076"/>
          <ac:picMkLst>
            <pc:docMk/>
            <pc:sldMk cId="1260177162" sldId="290"/>
            <ac:picMk id="8" creationId="{0D8AA51A-5982-C67C-FA2F-93EB51D18722}"/>
          </ac:picMkLst>
        </pc:picChg>
      </pc:sldChg>
      <pc:sldChg chg="modSp mod">
        <pc:chgData name="Wolf, Jacob D." userId="05576282-d74a-4647-9cd1-42b570626f82" providerId="ADAL" clId="{F2AC56B8-7680-47F3-B49E-969D71BDEC42}" dt="2022-10-17T19:55:41.875" v="196" actId="113"/>
        <pc:sldMkLst>
          <pc:docMk/>
          <pc:sldMk cId="1840018845" sldId="295"/>
        </pc:sldMkLst>
        <pc:spChg chg="mod">
          <ac:chgData name="Wolf, Jacob D." userId="05576282-d74a-4647-9cd1-42b570626f82" providerId="ADAL" clId="{F2AC56B8-7680-47F3-B49E-969D71BDEC42}" dt="2022-10-17T19:55:41.875" v="196" actId="113"/>
          <ac:spMkLst>
            <pc:docMk/>
            <pc:sldMk cId="1840018845" sldId="295"/>
            <ac:spMk id="3" creationId="{6F5E78F6-B74A-8283-BBC5-F04F0EDA8E3F}"/>
          </ac:spMkLst>
        </pc:spChg>
      </pc:sldChg>
      <pc:sldChg chg="addSp modSp mod">
        <pc:chgData name="Wolf, Jacob D." userId="05576282-d74a-4647-9cd1-42b570626f82" providerId="ADAL" clId="{F2AC56B8-7680-47F3-B49E-969D71BDEC42}" dt="2022-10-17T19:59:02.287" v="211" actId="1076"/>
        <pc:sldMkLst>
          <pc:docMk/>
          <pc:sldMk cId="2080246197" sldId="296"/>
        </pc:sldMkLst>
        <pc:spChg chg="mod">
          <ac:chgData name="Wolf, Jacob D." userId="05576282-d74a-4647-9cd1-42b570626f82" providerId="ADAL" clId="{F2AC56B8-7680-47F3-B49E-969D71BDEC42}" dt="2022-10-17T19:56:06.095" v="201" actId="113"/>
          <ac:spMkLst>
            <pc:docMk/>
            <pc:sldMk cId="2080246197" sldId="296"/>
            <ac:spMk id="14" creationId="{9BE358BC-16B3-D375-608D-D85EE7EEA716}"/>
          </ac:spMkLst>
        </pc:spChg>
        <pc:spChg chg="mod">
          <ac:chgData name="Wolf, Jacob D." userId="05576282-d74a-4647-9cd1-42b570626f82" providerId="ADAL" clId="{F2AC56B8-7680-47F3-B49E-969D71BDEC42}" dt="2022-10-17T19:56:02.953" v="200" actId="113"/>
          <ac:spMkLst>
            <pc:docMk/>
            <pc:sldMk cId="2080246197" sldId="296"/>
            <ac:spMk id="15" creationId="{AD9BF8E6-8D01-0DAC-0601-3A9A1D173283}"/>
          </ac:spMkLst>
        </pc:spChg>
        <pc:picChg chg="add mod">
          <ac:chgData name="Wolf, Jacob D." userId="05576282-d74a-4647-9cd1-42b570626f82" providerId="ADAL" clId="{F2AC56B8-7680-47F3-B49E-969D71BDEC42}" dt="2022-10-17T19:59:02.287" v="211" actId="1076"/>
          <ac:picMkLst>
            <pc:docMk/>
            <pc:sldMk cId="2080246197" sldId="296"/>
            <ac:picMk id="6" creationId="{2B92C335-B2A8-99D4-9F38-7392D46C2911}"/>
          </ac:picMkLst>
        </pc:picChg>
      </pc:sldChg>
      <pc:sldChg chg="addSp modSp mod">
        <pc:chgData name="Wolf, Jacob D." userId="05576282-d74a-4647-9cd1-42b570626f82" providerId="ADAL" clId="{F2AC56B8-7680-47F3-B49E-969D71BDEC42}" dt="2022-10-17T19:59:54.911" v="213" actId="1076"/>
        <pc:sldMkLst>
          <pc:docMk/>
          <pc:sldMk cId="4110407194" sldId="302"/>
        </pc:sldMkLst>
        <pc:picChg chg="add mod">
          <ac:chgData name="Wolf, Jacob D." userId="05576282-d74a-4647-9cd1-42b570626f82" providerId="ADAL" clId="{F2AC56B8-7680-47F3-B49E-969D71BDEC42}" dt="2022-10-17T19:59:54.911" v="213" actId="1076"/>
          <ac:picMkLst>
            <pc:docMk/>
            <pc:sldMk cId="4110407194" sldId="302"/>
            <ac:picMk id="10" creationId="{B3FB0656-707E-5922-A55B-D6082C02EE06}"/>
          </ac:picMkLst>
        </pc:picChg>
      </pc:sldChg>
      <pc:sldChg chg="addSp delSp modSp mod">
        <pc:chgData name="Wolf, Jacob D." userId="05576282-d74a-4647-9cd1-42b570626f82" providerId="ADAL" clId="{F2AC56B8-7680-47F3-B49E-969D71BDEC42}" dt="2022-12-02T04:00:07.132" v="958" actId="6549"/>
        <pc:sldMkLst>
          <pc:docMk/>
          <pc:sldMk cId="1890539219" sldId="305"/>
        </pc:sldMkLst>
        <pc:spChg chg="mod">
          <ac:chgData name="Wolf, Jacob D." userId="05576282-d74a-4647-9cd1-42b570626f82" providerId="ADAL" clId="{F2AC56B8-7680-47F3-B49E-969D71BDEC42}" dt="2022-12-02T04:00:07.132" v="958" actId="6549"/>
          <ac:spMkLst>
            <pc:docMk/>
            <pc:sldMk cId="1890539219" sldId="305"/>
            <ac:spMk id="2" creationId="{3656AE75-DCDC-7800-A51B-832B0685903A}"/>
          </ac:spMkLst>
        </pc:spChg>
        <pc:spChg chg="del">
          <ac:chgData name="Wolf, Jacob D." userId="05576282-d74a-4647-9cd1-42b570626f82" providerId="ADAL" clId="{F2AC56B8-7680-47F3-B49E-969D71BDEC42}" dt="2022-12-02T04:00:05.115" v="956" actId="478"/>
          <ac:spMkLst>
            <pc:docMk/>
            <pc:sldMk cId="1890539219" sldId="305"/>
            <ac:spMk id="5" creationId="{00D6513D-B2F3-290B-3745-AC2828A9A872}"/>
          </ac:spMkLst>
        </pc:spChg>
        <pc:picChg chg="add del mod">
          <ac:chgData name="Wolf, Jacob D." userId="05576282-d74a-4647-9cd1-42b570626f82" providerId="ADAL" clId="{F2AC56B8-7680-47F3-B49E-969D71BDEC42}" dt="2022-10-17T20:01:36.977" v="219" actId="478"/>
          <ac:picMkLst>
            <pc:docMk/>
            <pc:sldMk cId="1890539219" sldId="305"/>
            <ac:picMk id="8" creationId="{51DBC168-31D6-E4F9-E63F-6094901F5AE6}"/>
          </ac:picMkLst>
        </pc:picChg>
      </pc:sldChg>
      <pc:sldChg chg="addSp modSp mod">
        <pc:chgData name="Wolf, Jacob D." userId="05576282-d74a-4647-9cd1-42b570626f82" providerId="ADAL" clId="{F2AC56B8-7680-47F3-B49E-969D71BDEC42}" dt="2022-12-02T03:57:21.077" v="942" actId="20577"/>
        <pc:sldMkLst>
          <pc:docMk/>
          <pc:sldMk cId="749659287" sldId="307"/>
        </pc:sldMkLst>
        <pc:spChg chg="mod">
          <ac:chgData name="Wolf, Jacob D." userId="05576282-d74a-4647-9cd1-42b570626f82" providerId="ADAL" clId="{F2AC56B8-7680-47F3-B49E-969D71BDEC42}" dt="2022-12-02T03:57:21.077" v="942" actId="20577"/>
          <ac:spMkLst>
            <pc:docMk/>
            <pc:sldMk cId="749659287" sldId="307"/>
            <ac:spMk id="2" creationId="{3656AE75-DCDC-7800-A51B-832B0685903A}"/>
          </ac:spMkLst>
        </pc:spChg>
        <pc:picChg chg="add mod">
          <ac:chgData name="Wolf, Jacob D." userId="05576282-d74a-4647-9cd1-42b570626f82" providerId="ADAL" clId="{F2AC56B8-7680-47F3-B49E-969D71BDEC42}" dt="2022-10-17T20:01:51.974" v="221" actId="1036"/>
          <ac:picMkLst>
            <pc:docMk/>
            <pc:sldMk cId="749659287" sldId="307"/>
            <ac:picMk id="5" creationId="{4B79CF35-2B81-2FFC-BB1C-663FF800CF3D}"/>
          </ac:picMkLst>
        </pc:picChg>
      </pc:sldChg>
      <pc:sldChg chg="modSp mod">
        <pc:chgData name="Wolf, Jacob D." userId="05576282-d74a-4647-9cd1-42b570626f82" providerId="ADAL" clId="{F2AC56B8-7680-47F3-B49E-969D71BDEC42}" dt="2022-10-17T19:56:22.009" v="204" actId="14100"/>
        <pc:sldMkLst>
          <pc:docMk/>
          <pc:sldMk cId="3800619108" sldId="312"/>
        </pc:sldMkLst>
        <pc:spChg chg="mod">
          <ac:chgData name="Wolf, Jacob D." userId="05576282-d74a-4647-9cd1-42b570626f82" providerId="ADAL" clId="{F2AC56B8-7680-47F3-B49E-969D71BDEC42}" dt="2022-10-17T19:56:22.009" v="204" actId="14100"/>
          <ac:spMkLst>
            <pc:docMk/>
            <pc:sldMk cId="3800619108" sldId="312"/>
            <ac:spMk id="3" creationId="{59510AFF-055D-9B3F-2F05-6D42370FCF36}"/>
          </ac:spMkLst>
        </pc:spChg>
      </pc:sldChg>
      <pc:sldChg chg="addSp modSp mod">
        <pc:chgData name="Wolf, Jacob D." userId="05576282-d74a-4647-9cd1-42b570626f82" providerId="ADAL" clId="{F2AC56B8-7680-47F3-B49E-969D71BDEC42}" dt="2022-10-17T20:00:23.167" v="216" actId="14100"/>
        <pc:sldMkLst>
          <pc:docMk/>
          <pc:sldMk cId="1718364736" sldId="313"/>
        </pc:sldMkLst>
        <pc:picChg chg="add mod">
          <ac:chgData name="Wolf, Jacob D." userId="05576282-d74a-4647-9cd1-42b570626f82" providerId="ADAL" clId="{F2AC56B8-7680-47F3-B49E-969D71BDEC42}" dt="2022-10-17T20:00:23.167" v="216" actId="14100"/>
          <ac:picMkLst>
            <pc:docMk/>
            <pc:sldMk cId="1718364736" sldId="313"/>
            <ac:picMk id="9" creationId="{E81DE2E9-9BB1-EC47-EBA1-4726246AF1FF}"/>
          </ac:picMkLst>
        </pc:picChg>
      </pc:sldChg>
      <pc:sldChg chg="modSp mod">
        <pc:chgData name="Wolf, Jacob D." userId="05576282-d74a-4647-9cd1-42b570626f82" providerId="ADAL" clId="{F2AC56B8-7680-47F3-B49E-969D71BDEC42}" dt="2022-10-17T19:55:11.067" v="193" actId="113"/>
        <pc:sldMkLst>
          <pc:docMk/>
          <pc:sldMk cId="2901801152" sldId="314"/>
        </pc:sldMkLst>
        <pc:spChg chg="mod">
          <ac:chgData name="Wolf, Jacob D." userId="05576282-d74a-4647-9cd1-42b570626f82" providerId="ADAL" clId="{F2AC56B8-7680-47F3-B49E-969D71BDEC42}" dt="2022-10-17T19:55:11.067" v="193" actId="113"/>
          <ac:spMkLst>
            <pc:docMk/>
            <pc:sldMk cId="2901801152" sldId="314"/>
            <ac:spMk id="12" creationId="{9846933C-FBD4-CC9D-5D25-FFD27A88F577}"/>
          </ac:spMkLst>
        </pc:spChg>
      </pc:sldChg>
      <pc:sldChg chg="addSp modSp mod">
        <pc:chgData name="Wolf, Jacob D." userId="05576282-d74a-4647-9cd1-42b570626f82" providerId="ADAL" clId="{F2AC56B8-7680-47F3-B49E-969D71BDEC42}" dt="2022-10-17T20:03:01.249" v="241" actId="14100"/>
        <pc:sldMkLst>
          <pc:docMk/>
          <pc:sldMk cId="485464304" sldId="321"/>
        </pc:sldMkLst>
        <pc:picChg chg="add mod">
          <ac:chgData name="Wolf, Jacob D." userId="05576282-d74a-4647-9cd1-42b570626f82" providerId="ADAL" clId="{F2AC56B8-7680-47F3-B49E-969D71BDEC42}" dt="2022-10-17T20:03:01.249" v="241" actId="14100"/>
          <ac:picMkLst>
            <pc:docMk/>
            <pc:sldMk cId="485464304" sldId="321"/>
            <ac:picMk id="10" creationId="{8B71B3BA-6016-FFDE-6EEB-12058389AEAF}"/>
          </ac:picMkLst>
        </pc:picChg>
      </pc:sldChg>
      <pc:sldChg chg="addSp modSp mod">
        <pc:chgData name="Wolf, Jacob D." userId="05576282-d74a-4647-9cd1-42b570626f82" providerId="ADAL" clId="{F2AC56B8-7680-47F3-B49E-969D71BDEC42}" dt="2022-10-17T20:02:27.609" v="239" actId="1037"/>
        <pc:sldMkLst>
          <pc:docMk/>
          <pc:sldMk cId="2058042976" sldId="324"/>
        </pc:sldMkLst>
        <pc:picChg chg="add mod">
          <ac:chgData name="Wolf, Jacob D." userId="05576282-d74a-4647-9cd1-42b570626f82" providerId="ADAL" clId="{F2AC56B8-7680-47F3-B49E-969D71BDEC42}" dt="2022-10-17T20:02:27.609" v="239" actId="1037"/>
          <ac:picMkLst>
            <pc:docMk/>
            <pc:sldMk cId="2058042976" sldId="324"/>
            <ac:picMk id="4" creationId="{6094DAB2-437A-72A8-CE3A-CDB674C9FAFE}"/>
          </ac:picMkLst>
        </pc:picChg>
      </pc:sldChg>
      <pc:sldChg chg="addSp modSp mod">
        <pc:chgData name="Wolf, Jacob D." userId="05576282-d74a-4647-9cd1-42b570626f82" providerId="ADAL" clId="{F2AC56B8-7680-47F3-B49E-969D71BDEC42}" dt="2022-10-17T20:07:39.710" v="312" actId="1076"/>
        <pc:sldMkLst>
          <pc:docMk/>
          <pc:sldMk cId="2672492830" sldId="329"/>
        </pc:sldMkLst>
        <pc:picChg chg="add mod">
          <ac:chgData name="Wolf, Jacob D." userId="05576282-d74a-4647-9cd1-42b570626f82" providerId="ADAL" clId="{F2AC56B8-7680-47F3-B49E-969D71BDEC42}" dt="2022-10-17T20:07:39.710" v="312" actId="1076"/>
          <ac:picMkLst>
            <pc:docMk/>
            <pc:sldMk cId="2672492830" sldId="329"/>
            <ac:picMk id="6" creationId="{7450D2D3-79F4-89A6-D5D0-173706A6E97A}"/>
          </ac:picMkLst>
        </pc:picChg>
      </pc:sldChg>
      <pc:sldChg chg="addSp modSp mod">
        <pc:chgData name="Wolf, Jacob D." userId="05576282-d74a-4647-9cd1-42b570626f82" providerId="ADAL" clId="{F2AC56B8-7680-47F3-B49E-969D71BDEC42}" dt="2022-12-02T18:18:23.112" v="1899" actId="1035"/>
        <pc:sldMkLst>
          <pc:docMk/>
          <pc:sldMk cId="9138634" sldId="331"/>
        </pc:sldMkLst>
        <pc:spChg chg="add mod">
          <ac:chgData name="Wolf, Jacob D." userId="05576282-d74a-4647-9cd1-42b570626f82" providerId="ADAL" clId="{F2AC56B8-7680-47F3-B49E-969D71BDEC42}" dt="2022-12-02T18:18:09.578" v="1870" actId="1076"/>
          <ac:spMkLst>
            <pc:docMk/>
            <pc:sldMk cId="9138634" sldId="331"/>
            <ac:spMk id="3" creationId="{E6343340-314F-1B4C-DCCB-71A926CCD5F7}"/>
          </ac:spMkLst>
        </pc:spChg>
        <pc:spChg chg="mod">
          <ac:chgData name="Wolf, Jacob D." userId="05576282-d74a-4647-9cd1-42b570626f82" providerId="ADAL" clId="{F2AC56B8-7680-47F3-B49E-969D71BDEC42}" dt="2022-12-02T18:17:07.376" v="1847" actId="1036"/>
          <ac:spMkLst>
            <pc:docMk/>
            <pc:sldMk cId="9138634" sldId="331"/>
            <ac:spMk id="5" creationId="{EA34EE70-5743-B3E3-9BBC-8278B95B1F8B}"/>
          </ac:spMkLst>
        </pc:spChg>
        <pc:spChg chg="mod">
          <ac:chgData name="Wolf, Jacob D." userId="05576282-d74a-4647-9cd1-42b570626f82" providerId="ADAL" clId="{F2AC56B8-7680-47F3-B49E-969D71BDEC42}" dt="2022-12-02T18:16:52.276" v="1822" actId="1038"/>
          <ac:spMkLst>
            <pc:docMk/>
            <pc:sldMk cId="9138634" sldId="331"/>
            <ac:spMk id="6" creationId="{B59E4A10-DF9C-5F9F-73C9-4A6DB8D83EFB}"/>
          </ac:spMkLst>
        </pc:spChg>
        <pc:spChg chg="mod">
          <ac:chgData name="Wolf, Jacob D." userId="05576282-d74a-4647-9cd1-42b570626f82" providerId="ADAL" clId="{F2AC56B8-7680-47F3-B49E-969D71BDEC42}" dt="2022-12-02T18:18:23.112" v="1899" actId="1035"/>
          <ac:spMkLst>
            <pc:docMk/>
            <pc:sldMk cId="9138634" sldId="331"/>
            <ac:spMk id="9" creationId="{5E771AE7-A7F2-068C-A886-BD1B977E912A}"/>
          </ac:spMkLst>
        </pc:spChg>
      </pc:sldChg>
      <pc:sldChg chg="modSp">
        <pc:chgData name="Wolf, Jacob D." userId="05576282-d74a-4647-9cd1-42b570626f82" providerId="ADAL" clId="{F2AC56B8-7680-47F3-B49E-969D71BDEC42}" dt="2022-12-02T18:28:37.103" v="2092" actId="20577"/>
        <pc:sldMkLst>
          <pc:docMk/>
          <pc:sldMk cId="2939063898" sldId="334"/>
        </pc:sldMkLst>
        <pc:graphicFrameChg chg="mod">
          <ac:chgData name="Wolf, Jacob D." userId="05576282-d74a-4647-9cd1-42b570626f82" providerId="ADAL" clId="{F2AC56B8-7680-47F3-B49E-969D71BDEC42}" dt="2022-12-02T18:28:37.103" v="2092" actId="20577"/>
          <ac:graphicFrameMkLst>
            <pc:docMk/>
            <pc:sldMk cId="2939063898" sldId="334"/>
            <ac:graphicFrameMk id="5" creationId="{1F27C200-1D6C-3B8E-D3DE-35141EDC5E56}"/>
          </ac:graphicFrameMkLst>
        </pc:graphicFrameChg>
      </pc:sldChg>
      <pc:sldChg chg="modSp mod modShow">
        <pc:chgData name="Wolf, Jacob D." userId="05576282-d74a-4647-9cd1-42b570626f82" providerId="ADAL" clId="{F2AC56B8-7680-47F3-B49E-969D71BDEC42}" dt="2022-12-02T04:25:32.029" v="1344" actId="255"/>
        <pc:sldMkLst>
          <pc:docMk/>
          <pc:sldMk cId="3784963800" sldId="343"/>
        </pc:sldMkLst>
        <pc:spChg chg="mod">
          <ac:chgData name="Wolf, Jacob D." userId="05576282-d74a-4647-9cd1-42b570626f82" providerId="ADAL" clId="{F2AC56B8-7680-47F3-B49E-969D71BDEC42}" dt="2022-12-02T04:25:32.029" v="1344" actId="255"/>
          <ac:spMkLst>
            <pc:docMk/>
            <pc:sldMk cId="3784963800" sldId="343"/>
            <ac:spMk id="2" creationId="{00000000-0000-0000-0000-000000000000}"/>
          </ac:spMkLst>
        </pc:spChg>
      </pc:sldChg>
      <pc:sldChg chg="modSp mod">
        <pc:chgData name="Wolf, Jacob D." userId="05576282-d74a-4647-9cd1-42b570626f82" providerId="ADAL" clId="{F2AC56B8-7680-47F3-B49E-969D71BDEC42}" dt="2022-12-02T04:25:02.475" v="1341" actId="207"/>
        <pc:sldMkLst>
          <pc:docMk/>
          <pc:sldMk cId="3291058701" sldId="353"/>
        </pc:sldMkLst>
        <pc:spChg chg="mod">
          <ac:chgData name="Wolf, Jacob D." userId="05576282-d74a-4647-9cd1-42b570626f82" providerId="ADAL" clId="{F2AC56B8-7680-47F3-B49E-969D71BDEC42}" dt="2022-12-02T04:25:02.475" v="1341" actId="207"/>
          <ac:spMkLst>
            <pc:docMk/>
            <pc:sldMk cId="3291058701" sldId="353"/>
            <ac:spMk id="2" creationId="{00000000-0000-0000-0000-000000000000}"/>
          </ac:spMkLst>
        </pc:spChg>
      </pc:sldChg>
      <pc:sldChg chg="modSp mod">
        <pc:chgData name="Wolf, Jacob D." userId="05576282-d74a-4647-9cd1-42b570626f82" providerId="ADAL" clId="{F2AC56B8-7680-47F3-B49E-969D71BDEC42}" dt="2022-12-02T04:24:53.229" v="1339" actId="14100"/>
        <pc:sldMkLst>
          <pc:docMk/>
          <pc:sldMk cId="2982449146" sldId="355"/>
        </pc:sldMkLst>
        <pc:spChg chg="mod">
          <ac:chgData name="Wolf, Jacob D." userId="05576282-d74a-4647-9cd1-42b570626f82" providerId="ADAL" clId="{F2AC56B8-7680-47F3-B49E-969D71BDEC42}" dt="2022-12-02T04:24:53.229" v="1339" actId="14100"/>
          <ac:spMkLst>
            <pc:docMk/>
            <pc:sldMk cId="2982449146" sldId="355"/>
            <ac:spMk id="2" creationId="{00000000-0000-0000-0000-000000000000}"/>
          </ac:spMkLst>
        </pc:spChg>
      </pc:sldChg>
      <pc:sldChg chg="delSp modSp add mod setBg delDesignElem">
        <pc:chgData name="Wolf, Jacob D." userId="05576282-d74a-4647-9cd1-42b570626f82" providerId="ADAL" clId="{F2AC56B8-7680-47F3-B49E-969D71BDEC42}" dt="2022-12-02T04:25:12.799" v="1343" actId="207"/>
        <pc:sldMkLst>
          <pc:docMk/>
          <pc:sldMk cId="2683291673" sldId="356"/>
        </pc:sldMkLst>
        <pc:spChg chg="mod">
          <ac:chgData name="Wolf, Jacob D." userId="05576282-d74a-4647-9cd1-42b570626f82" providerId="ADAL" clId="{F2AC56B8-7680-47F3-B49E-969D71BDEC42}" dt="2022-12-02T04:25:12.799" v="1343" actId="207"/>
          <ac:spMkLst>
            <pc:docMk/>
            <pc:sldMk cId="2683291673" sldId="356"/>
            <ac:spMk id="2" creationId="{00000000-0000-0000-0000-000000000000}"/>
          </ac:spMkLst>
        </pc:spChg>
        <pc:spChg chg="del">
          <ac:chgData name="Wolf, Jacob D." userId="05576282-d74a-4647-9cd1-42b570626f82" providerId="ADAL" clId="{F2AC56B8-7680-47F3-B49E-969D71BDEC42}" dt="2022-11-28T19:50:59.396" v="342"/>
          <ac:spMkLst>
            <pc:docMk/>
            <pc:sldMk cId="2683291673" sldId="356"/>
            <ac:spMk id="1031" creationId="{A3363022-C969-41E9-8EB2-E4C94908C1FA}"/>
          </ac:spMkLst>
        </pc:spChg>
        <pc:spChg chg="del">
          <ac:chgData name="Wolf, Jacob D." userId="05576282-d74a-4647-9cd1-42b570626f82" providerId="ADAL" clId="{F2AC56B8-7680-47F3-B49E-969D71BDEC42}" dt="2022-11-28T19:50:59.396" v="342"/>
          <ac:spMkLst>
            <pc:docMk/>
            <pc:sldMk cId="2683291673" sldId="356"/>
            <ac:spMk id="1033" creationId="{8D1AD6B3-BE88-4CEB-BA17-790657CC4729}"/>
          </ac:spMkLst>
        </pc:spChg>
        <pc:grpChg chg="del">
          <ac:chgData name="Wolf, Jacob D." userId="05576282-d74a-4647-9cd1-42b570626f82" providerId="ADAL" clId="{F2AC56B8-7680-47F3-B49E-969D71BDEC42}" dt="2022-11-28T19:50:59.396" v="342"/>
          <ac:grpSpMkLst>
            <pc:docMk/>
            <pc:sldMk cId="2683291673" sldId="356"/>
            <ac:grpSpMk id="1035" creationId="{89D1390B-7E13-4B4F-9CB2-391063412E54}"/>
          </ac:grpSpMkLst>
        </pc:grpChg>
      </pc:sldChg>
      <pc:sldChg chg="modSp add mod modShow delCm">
        <pc:chgData name="Wolf, Jacob D." userId="05576282-d74a-4647-9cd1-42b570626f82" providerId="ADAL" clId="{F2AC56B8-7680-47F3-B49E-969D71BDEC42}" dt="2022-12-02T18:21:09.164" v="1951"/>
        <pc:sldMkLst>
          <pc:docMk/>
          <pc:sldMk cId="2713098836" sldId="357"/>
        </pc:sldMkLst>
        <pc:graphicFrameChg chg="mod">
          <ac:chgData name="Wolf, Jacob D." userId="05576282-d74a-4647-9cd1-42b570626f82" providerId="ADAL" clId="{F2AC56B8-7680-47F3-B49E-969D71BDEC42}" dt="2022-11-28T19:54:50.793" v="435" actId="2711"/>
          <ac:graphicFrameMkLst>
            <pc:docMk/>
            <pc:sldMk cId="2713098836" sldId="357"/>
            <ac:graphicFrameMk id="5" creationId="{1F27C200-1D6C-3B8E-D3DE-35141EDC5E56}"/>
          </ac:graphicFrameMkLst>
        </pc:graphicFrameChg>
      </pc:sldChg>
      <pc:sldChg chg="addSp delSp modSp new mod modAnim modNotesTx">
        <pc:chgData name="Wolf, Jacob D." userId="05576282-d74a-4647-9cd1-42b570626f82" providerId="ADAL" clId="{F2AC56B8-7680-47F3-B49E-969D71BDEC42}" dt="2022-12-02T17:32:50.433" v="1471" actId="478"/>
        <pc:sldMkLst>
          <pc:docMk/>
          <pc:sldMk cId="898996859" sldId="360"/>
        </pc:sldMkLst>
        <pc:spChg chg="mod">
          <ac:chgData name="Wolf, Jacob D." userId="05576282-d74a-4647-9cd1-42b570626f82" providerId="ADAL" clId="{F2AC56B8-7680-47F3-B49E-969D71BDEC42}" dt="2022-12-02T04:02:12.740" v="988" actId="20577"/>
          <ac:spMkLst>
            <pc:docMk/>
            <pc:sldMk cId="898996859" sldId="360"/>
            <ac:spMk id="2" creationId="{9C85E376-93C4-F09C-9EE8-DBDB337834B1}"/>
          </ac:spMkLst>
        </pc:spChg>
        <pc:spChg chg="add del mod">
          <ac:chgData name="Wolf, Jacob D." userId="05576282-d74a-4647-9cd1-42b570626f82" providerId="ADAL" clId="{F2AC56B8-7680-47F3-B49E-969D71BDEC42}" dt="2022-12-02T17:32:48.053" v="1470" actId="478"/>
          <ac:spMkLst>
            <pc:docMk/>
            <pc:sldMk cId="898996859" sldId="360"/>
            <ac:spMk id="3" creationId="{AE80B7F8-07EE-E706-B603-DF46B7CC4E5E}"/>
          </ac:spMkLst>
        </pc:spChg>
        <pc:spChg chg="del mod">
          <ac:chgData name="Wolf, Jacob D." userId="05576282-d74a-4647-9cd1-42b570626f82" providerId="ADAL" clId="{F2AC56B8-7680-47F3-B49E-969D71BDEC42}" dt="2022-12-02T04:02:16.705" v="989" actId="478"/>
          <ac:spMkLst>
            <pc:docMk/>
            <pc:sldMk cId="898996859" sldId="360"/>
            <ac:spMk id="3" creationId="{C6B146D6-D8BD-3F37-4775-E8FBCF86FA57}"/>
          </ac:spMkLst>
        </pc:spChg>
        <pc:spChg chg="del">
          <ac:chgData name="Wolf, Jacob D." userId="05576282-d74a-4647-9cd1-42b570626f82" providerId="ADAL" clId="{F2AC56B8-7680-47F3-B49E-969D71BDEC42}" dt="2022-12-02T04:01:56.227" v="963" actId="478"/>
          <ac:spMkLst>
            <pc:docMk/>
            <pc:sldMk cId="898996859" sldId="360"/>
            <ac:spMk id="4" creationId="{7960BD72-7325-BED7-F0A8-49B8C1CA1A5C}"/>
          </ac:spMkLst>
        </pc:spChg>
        <pc:spChg chg="add del mod">
          <ac:chgData name="Wolf, Jacob D." userId="05576282-d74a-4647-9cd1-42b570626f82" providerId="ADAL" clId="{F2AC56B8-7680-47F3-B49E-969D71BDEC42}" dt="2022-12-02T17:32:50.433" v="1471" actId="478"/>
          <ac:spMkLst>
            <pc:docMk/>
            <pc:sldMk cId="898996859" sldId="360"/>
            <ac:spMk id="4" creationId="{7DE57CEF-C917-5724-C88B-6790AE18E459}"/>
          </ac:spMkLst>
        </pc:spChg>
        <pc:spChg chg="add del mod">
          <ac:chgData name="Wolf, Jacob D." userId="05576282-d74a-4647-9cd1-42b570626f82" providerId="ADAL" clId="{F2AC56B8-7680-47F3-B49E-969D71BDEC42}" dt="2022-12-02T04:02:18.891" v="990" actId="478"/>
          <ac:spMkLst>
            <pc:docMk/>
            <pc:sldMk cId="898996859" sldId="360"/>
            <ac:spMk id="7" creationId="{B2A0719D-DE44-9933-88ED-387C06325445}"/>
          </ac:spMkLst>
        </pc:spChg>
        <pc:spChg chg="add mod">
          <ac:chgData name="Wolf, Jacob D." userId="05576282-d74a-4647-9cd1-42b570626f82" providerId="ADAL" clId="{F2AC56B8-7680-47F3-B49E-969D71BDEC42}" dt="2022-12-02T04:20:24.489" v="1172" actId="1037"/>
          <ac:spMkLst>
            <pc:docMk/>
            <pc:sldMk cId="898996859" sldId="360"/>
            <ac:spMk id="34" creationId="{CD5AB055-1141-B9AF-DD84-ABF4F9F85E91}"/>
          </ac:spMkLst>
        </pc:spChg>
        <pc:spChg chg="add mod">
          <ac:chgData name="Wolf, Jacob D." userId="05576282-d74a-4647-9cd1-42b570626f82" providerId="ADAL" clId="{F2AC56B8-7680-47F3-B49E-969D71BDEC42}" dt="2022-12-02T04:20:15.476" v="1156" actId="14100"/>
          <ac:spMkLst>
            <pc:docMk/>
            <pc:sldMk cId="898996859" sldId="360"/>
            <ac:spMk id="40" creationId="{408944DF-406F-BCD5-F975-47DF209A0677}"/>
          </ac:spMkLst>
        </pc:spChg>
        <pc:grpChg chg="add mod">
          <ac:chgData name="Wolf, Jacob D." userId="05576282-d74a-4647-9cd1-42b570626f82" providerId="ADAL" clId="{F2AC56B8-7680-47F3-B49E-969D71BDEC42}" dt="2022-12-02T17:31:54.539" v="1468" actId="164"/>
          <ac:grpSpMkLst>
            <pc:docMk/>
            <pc:sldMk cId="898996859" sldId="360"/>
            <ac:grpSpMk id="5" creationId="{66697387-7EEC-ED24-BD30-ACFD78250678}"/>
          </ac:grpSpMkLst>
        </pc:grpChg>
        <pc:grpChg chg="add mod">
          <ac:chgData name="Wolf, Jacob D." userId="05576282-d74a-4647-9cd1-42b570626f82" providerId="ADAL" clId="{F2AC56B8-7680-47F3-B49E-969D71BDEC42}" dt="2022-12-02T17:31:54.539" v="1468" actId="164"/>
          <ac:grpSpMkLst>
            <pc:docMk/>
            <pc:sldMk cId="898996859" sldId="360"/>
            <ac:grpSpMk id="26" creationId="{B66F99ED-730C-E82F-75D1-67DD16D81E05}"/>
          </ac:grpSpMkLst>
        </pc:grpChg>
        <pc:grpChg chg="add mod">
          <ac:chgData name="Wolf, Jacob D." userId="05576282-d74a-4647-9cd1-42b570626f82" providerId="ADAL" clId="{F2AC56B8-7680-47F3-B49E-969D71BDEC42}" dt="2022-12-02T04:14:47.391" v="1099" actId="164"/>
          <ac:grpSpMkLst>
            <pc:docMk/>
            <pc:sldMk cId="898996859" sldId="360"/>
            <ac:grpSpMk id="27" creationId="{27A92FA2-7FD7-C759-1DFB-D52C13522CF1}"/>
          </ac:grpSpMkLst>
        </pc:grpChg>
        <pc:grpChg chg="add mod">
          <ac:chgData name="Wolf, Jacob D." userId="05576282-d74a-4647-9cd1-42b570626f82" providerId="ADAL" clId="{F2AC56B8-7680-47F3-B49E-969D71BDEC42}" dt="2022-12-02T04:17:59.831" v="1126" actId="164"/>
          <ac:grpSpMkLst>
            <pc:docMk/>
            <pc:sldMk cId="898996859" sldId="360"/>
            <ac:grpSpMk id="36" creationId="{B7F1EFCE-2223-6A08-D42B-D7EF733BBD44}"/>
          </ac:grpSpMkLst>
        </pc:grpChg>
        <pc:grpChg chg="add mod">
          <ac:chgData name="Wolf, Jacob D." userId="05576282-d74a-4647-9cd1-42b570626f82" providerId="ADAL" clId="{F2AC56B8-7680-47F3-B49E-969D71BDEC42}" dt="2022-12-02T04:19:20.290" v="1150" actId="164"/>
          <ac:grpSpMkLst>
            <pc:docMk/>
            <pc:sldMk cId="898996859" sldId="360"/>
            <ac:grpSpMk id="41" creationId="{9AA116F2-02CF-4DA5-9331-CD502915DC07}"/>
          </ac:grpSpMkLst>
        </pc:grpChg>
        <pc:picChg chg="add del mod">
          <ac:chgData name="Wolf, Jacob D." userId="05576282-d74a-4647-9cd1-42b570626f82" providerId="ADAL" clId="{F2AC56B8-7680-47F3-B49E-969D71BDEC42}" dt="2022-12-02T04:03:21.445" v="1040" actId="478"/>
          <ac:picMkLst>
            <pc:docMk/>
            <pc:sldMk cId="898996859" sldId="360"/>
            <ac:picMk id="5" creationId="{B75F8CEB-D893-8031-7C4D-841F08BC3780}"/>
          </ac:picMkLst>
        </pc:picChg>
        <pc:picChg chg="add mod">
          <ac:chgData name="Wolf, Jacob D." userId="05576282-d74a-4647-9cd1-42b570626f82" providerId="ADAL" clId="{F2AC56B8-7680-47F3-B49E-969D71BDEC42}" dt="2022-12-02T04:03:26.849" v="1041" actId="1076"/>
          <ac:picMkLst>
            <pc:docMk/>
            <pc:sldMk cId="898996859" sldId="360"/>
            <ac:picMk id="8" creationId="{2240D174-C4A0-F686-EC6B-FFD38FA2C1DE}"/>
          </ac:picMkLst>
        </pc:picChg>
        <pc:cxnChg chg="add mod">
          <ac:chgData name="Wolf, Jacob D." userId="05576282-d74a-4647-9cd1-42b570626f82" providerId="ADAL" clId="{F2AC56B8-7680-47F3-B49E-969D71BDEC42}" dt="2022-12-02T17:31:54.539" v="1468" actId="164"/>
          <ac:cxnSpMkLst>
            <pc:docMk/>
            <pc:sldMk cId="898996859" sldId="360"/>
            <ac:cxnSpMk id="10" creationId="{830F64EA-D5A9-C974-8E85-6CED9F3B5B8D}"/>
          </ac:cxnSpMkLst>
        </pc:cxnChg>
        <pc:cxnChg chg="add mod">
          <ac:chgData name="Wolf, Jacob D." userId="05576282-d74a-4647-9cd1-42b570626f82" providerId="ADAL" clId="{F2AC56B8-7680-47F3-B49E-969D71BDEC42}" dt="2022-12-02T04:14:47.391" v="1099" actId="164"/>
          <ac:cxnSpMkLst>
            <pc:docMk/>
            <pc:sldMk cId="898996859" sldId="360"/>
            <ac:cxnSpMk id="11" creationId="{CD07810D-79C2-A6D2-9F4F-1A196BBB6CA6}"/>
          </ac:cxnSpMkLst>
        </pc:cxnChg>
        <pc:cxnChg chg="add del mod">
          <ac:chgData name="Wolf, Jacob D." userId="05576282-d74a-4647-9cd1-42b570626f82" providerId="ADAL" clId="{F2AC56B8-7680-47F3-B49E-969D71BDEC42}" dt="2022-12-02T17:31:54.539" v="1468" actId="164"/>
          <ac:cxnSpMkLst>
            <pc:docMk/>
            <pc:sldMk cId="898996859" sldId="360"/>
            <ac:cxnSpMk id="13" creationId="{C21D5031-53E1-ED38-E643-A7D91C77E852}"/>
          </ac:cxnSpMkLst>
        </pc:cxnChg>
        <pc:cxnChg chg="add mod">
          <ac:chgData name="Wolf, Jacob D." userId="05576282-d74a-4647-9cd1-42b570626f82" providerId="ADAL" clId="{F2AC56B8-7680-47F3-B49E-969D71BDEC42}" dt="2022-12-02T04:14:47.391" v="1099" actId="164"/>
          <ac:cxnSpMkLst>
            <pc:docMk/>
            <pc:sldMk cId="898996859" sldId="360"/>
            <ac:cxnSpMk id="18" creationId="{3E46828E-0296-B919-5F22-339557EE96CE}"/>
          </ac:cxnSpMkLst>
        </pc:cxnChg>
        <pc:cxnChg chg="add del mod">
          <ac:chgData name="Wolf, Jacob D." userId="05576282-d74a-4647-9cd1-42b570626f82" providerId="ADAL" clId="{F2AC56B8-7680-47F3-B49E-969D71BDEC42}" dt="2022-12-02T04:11:27.742" v="1091" actId="478"/>
          <ac:cxnSpMkLst>
            <pc:docMk/>
            <pc:sldMk cId="898996859" sldId="360"/>
            <ac:cxnSpMk id="22" creationId="{02665806-CC8A-2146-9E40-1A03146D2177}"/>
          </ac:cxnSpMkLst>
        </pc:cxnChg>
        <pc:cxnChg chg="add mod">
          <ac:chgData name="Wolf, Jacob D." userId="05576282-d74a-4647-9cd1-42b570626f82" providerId="ADAL" clId="{F2AC56B8-7680-47F3-B49E-969D71BDEC42}" dt="2022-12-02T04:17:59.831" v="1126" actId="164"/>
          <ac:cxnSpMkLst>
            <pc:docMk/>
            <pc:sldMk cId="898996859" sldId="360"/>
            <ac:cxnSpMk id="29" creationId="{C9950814-9DBF-2938-C4C9-99CF494EDC1A}"/>
          </ac:cxnSpMkLst>
        </pc:cxnChg>
        <pc:cxnChg chg="add mod">
          <ac:chgData name="Wolf, Jacob D." userId="05576282-d74a-4647-9cd1-42b570626f82" providerId="ADAL" clId="{F2AC56B8-7680-47F3-B49E-969D71BDEC42}" dt="2022-12-02T04:17:59.831" v="1126" actId="164"/>
          <ac:cxnSpMkLst>
            <pc:docMk/>
            <pc:sldMk cId="898996859" sldId="360"/>
            <ac:cxnSpMk id="32" creationId="{1743A460-517A-B9E3-5823-377C2D5E8C9D}"/>
          </ac:cxnSpMkLst>
        </pc:cxnChg>
        <pc:cxnChg chg="add mod">
          <ac:chgData name="Wolf, Jacob D." userId="05576282-d74a-4647-9cd1-42b570626f82" providerId="ADAL" clId="{F2AC56B8-7680-47F3-B49E-969D71BDEC42}" dt="2022-12-02T04:19:20.290" v="1150" actId="164"/>
          <ac:cxnSpMkLst>
            <pc:docMk/>
            <pc:sldMk cId="898996859" sldId="360"/>
            <ac:cxnSpMk id="37" creationId="{EB211A2F-0BBC-5EC2-1BFD-84CE9F563046}"/>
          </ac:cxnSpMkLst>
        </pc:cxnChg>
      </pc:sldChg>
      <pc:sldChg chg="add del">
        <pc:chgData name="Wolf, Jacob D." userId="05576282-d74a-4647-9cd1-42b570626f82" providerId="ADAL" clId="{F2AC56B8-7680-47F3-B49E-969D71BDEC42}" dt="2022-11-28T20:09:15.180" v="438" actId="47"/>
        <pc:sldMkLst>
          <pc:docMk/>
          <pc:sldMk cId="1911132746" sldId="361"/>
        </pc:sldMkLst>
      </pc:sldChg>
      <pc:sldChg chg="modSp add del mod">
        <pc:chgData name="Wolf, Jacob D." userId="05576282-d74a-4647-9cd1-42b570626f82" providerId="ADAL" clId="{F2AC56B8-7680-47F3-B49E-969D71BDEC42}" dt="2022-12-02T04:21:46.718" v="1190" actId="47"/>
        <pc:sldMkLst>
          <pc:docMk/>
          <pc:sldMk cId="1967433126" sldId="361"/>
        </pc:sldMkLst>
        <pc:spChg chg="mod">
          <ac:chgData name="Wolf, Jacob D." userId="05576282-d74a-4647-9cd1-42b570626f82" providerId="ADAL" clId="{F2AC56B8-7680-47F3-B49E-969D71BDEC42}" dt="2022-11-28T20:09:33.661" v="466" actId="20577"/>
          <ac:spMkLst>
            <pc:docMk/>
            <pc:sldMk cId="1967433126" sldId="361"/>
            <ac:spMk id="2" creationId="{9C85E376-93C4-F09C-9EE8-DBDB337834B1}"/>
          </ac:spMkLst>
        </pc:spChg>
        <pc:spChg chg="mod">
          <ac:chgData name="Wolf, Jacob D." userId="05576282-d74a-4647-9cd1-42b570626f82" providerId="ADAL" clId="{F2AC56B8-7680-47F3-B49E-969D71BDEC42}" dt="2022-12-02T04:21:34.808" v="1189" actId="20577"/>
          <ac:spMkLst>
            <pc:docMk/>
            <pc:sldMk cId="1967433126" sldId="361"/>
            <ac:spMk id="3" creationId="{C6B146D6-D8BD-3F37-4775-E8FBCF86FA57}"/>
          </ac:spMkLst>
        </pc:spChg>
      </pc:sldChg>
      <pc:sldChg chg="modSp add del mod">
        <pc:chgData name="Wolf, Jacob D." userId="05576282-d74a-4647-9cd1-42b570626f82" providerId="ADAL" clId="{F2AC56B8-7680-47F3-B49E-969D71BDEC42}" dt="2022-11-28T20:26:00.442" v="538" actId="47"/>
        <pc:sldMkLst>
          <pc:docMk/>
          <pc:sldMk cId="2608951918" sldId="362"/>
        </pc:sldMkLst>
        <pc:spChg chg="mod">
          <ac:chgData name="Wolf, Jacob D." userId="05576282-d74a-4647-9cd1-42b570626f82" providerId="ADAL" clId="{F2AC56B8-7680-47F3-B49E-969D71BDEC42}" dt="2022-11-28T20:09:38.791" v="478" actId="20577"/>
          <ac:spMkLst>
            <pc:docMk/>
            <pc:sldMk cId="2608951918" sldId="362"/>
            <ac:spMk id="2" creationId="{9C85E376-93C4-F09C-9EE8-DBDB337834B1}"/>
          </ac:spMkLst>
        </pc:spChg>
      </pc:sldChg>
      <pc:sldChg chg="addSp delSp modSp add mod delAnim modAnim addCm delCm modCm">
        <pc:chgData name="Wolf, Jacob D." userId="05576282-d74a-4647-9cd1-42b570626f82" providerId="ADAL" clId="{F2AC56B8-7680-47F3-B49E-969D71BDEC42}" dt="2022-12-02T18:25:55.672" v="2088"/>
        <pc:sldMkLst>
          <pc:docMk/>
          <pc:sldMk cId="2395807715" sldId="363"/>
        </pc:sldMkLst>
        <pc:spChg chg="mod">
          <ac:chgData name="Wolf, Jacob D." userId="05576282-d74a-4647-9cd1-42b570626f82" providerId="ADAL" clId="{F2AC56B8-7680-47F3-B49E-969D71BDEC42}" dt="2022-11-28T20:09:47.082" v="498" actId="20577"/>
          <ac:spMkLst>
            <pc:docMk/>
            <pc:sldMk cId="2395807715" sldId="363"/>
            <ac:spMk id="2" creationId="{9C85E376-93C4-F09C-9EE8-DBDB337834B1}"/>
          </ac:spMkLst>
        </pc:spChg>
        <pc:spChg chg="mod">
          <ac:chgData name="Wolf, Jacob D." userId="05576282-d74a-4647-9cd1-42b570626f82" providerId="ADAL" clId="{F2AC56B8-7680-47F3-B49E-969D71BDEC42}" dt="2022-12-02T17:43:04.668" v="1492" actId="6549"/>
          <ac:spMkLst>
            <pc:docMk/>
            <pc:sldMk cId="2395807715" sldId="363"/>
            <ac:spMk id="3" creationId="{C6B146D6-D8BD-3F37-4775-E8FBCF86FA57}"/>
          </ac:spMkLst>
        </pc:spChg>
        <pc:picChg chg="add del mod">
          <ac:chgData name="Wolf, Jacob D." userId="05576282-d74a-4647-9cd1-42b570626f82" providerId="ADAL" clId="{F2AC56B8-7680-47F3-B49E-969D71BDEC42}" dt="2022-12-02T17:47:14.227" v="1493" actId="478"/>
          <ac:picMkLst>
            <pc:docMk/>
            <pc:sldMk cId="2395807715" sldId="363"/>
            <ac:picMk id="5" creationId="{F23E1123-7D43-DBDF-39E7-6B461EB119AA}"/>
          </ac:picMkLst>
        </pc:picChg>
        <pc:picChg chg="add del mod">
          <ac:chgData name="Wolf, Jacob D." userId="05576282-d74a-4647-9cd1-42b570626f82" providerId="ADAL" clId="{F2AC56B8-7680-47F3-B49E-969D71BDEC42}" dt="2022-12-02T17:54:07.621" v="1508" actId="478"/>
          <ac:picMkLst>
            <pc:docMk/>
            <pc:sldMk cId="2395807715" sldId="363"/>
            <ac:picMk id="7" creationId="{5C4E3424-4B72-E6DC-CB4B-509B06DC4FA5}"/>
          </ac:picMkLst>
        </pc:picChg>
        <pc:picChg chg="add mod">
          <ac:chgData name="Wolf, Jacob D." userId="05576282-d74a-4647-9cd1-42b570626f82" providerId="ADAL" clId="{F2AC56B8-7680-47F3-B49E-969D71BDEC42}" dt="2022-12-02T17:51:04.467" v="1500" actId="1076"/>
          <ac:picMkLst>
            <pc:docMk/>
            <pc:sldMk cId="2395807715" sldId="363"/>
            <ac:picMk id="9" creationId="{559D0621-FF0F-7570-5E48-24F34FFB0CA1}"/>
          </ac:picMkLst>
        </pc:picChg>
        <pc:picChg chg="add mod">
          <ac:chgData name="Wolf, Jacob D." userId="05576282-d74a-4647-9cd1-42b570626f82" providerId="ADAL" clId="{F2AC56B8-7680-47F3-B49E-969D71BDEC42}" dt="2022-12-02T17:55:19.928" v="1511" actId="208"/>
          <ac:picMkLst>
            <pc:docMk/>
            <pc:sldMk cId="2395807715" sldId="363"/>
            <ac:picMk id="11" creationId="{B673D638-E55B-02C1-EB26-79EA909057A3}"/>
          </ac:picMkLst>
        </pc:picChg>
      </pc:sldChg>
      <pc:sldChg chg="modSp add del mod">
        <pc:chgData name="Wolf, Jacob D." userId="05576282-d74a-4647-9cd1-42b570626f82" providerId="ADAL" clId="{F2AC56B8-7680-47F3-B49E-969D71BDEC42}" dt="2022-12-02T17:55:40.066" v="1512" actId="47"/>
        <pc:sldMkLst>
          <pc:docMk/>
          <pc:sldMk cId="3658351401" sldId="364"/>
        </pc:sldMkLst>
        <pc:spChg chg="mod">
          <ac:chgData name="Wolf, Jacob D." userId="05576282-d74a-4647-9cd1-42b570626f82" providerId="ADAL" clId="{F2AC56B8-7680-47F3-B49E-969D71BDEC42}" dt="2022-11-28T20:09:54.466" v="515" actId="20577"/>
          <ac:spMkLst>
            <pc:docMk/>
            <pc:sldMk cId="3658351401" sldId="364"/>
            <ac:spMk id="2" creationId="{9C85E376-93C4-F09C-9EE8-DBDB337834B1}"/>
          </ac:spMkLst>
        </pc:spChg>
        <pc:spChg chg="mod">
          <ac:chgData name="Wolf, Jacob D." userId="05576282-d74a-4647-9cd1-42b570626f82" providerId="ADAL" clId="{F2AC56B8-7680-47F3-B49E-969D71BDEC42}" dt="2022-12-02T04:24:08.762" v="1333" actId="20577"/>
          <ac:spMkLst>
            <pc:docMk/>
            <pc:sldMk cId="3658351401" sldId="364"/>
            <ac:spMk id="3" creationId="{C6B146D6-D8BD-3F37-4775-E8FBCF86FA57}"/>
          </ac:spMkLst>
        </pc:spChg>
      </pc:sldChg>
      <pc:sldChg chg="modSp add del mod">
        <pc:chgData name="Wolf, Jacob D." userId="05576282-d74a-4647-9cd1-42b570626f82" providerId="ADAL" clId="{F2AC56B8-7680-47F3-B49E-969D71BDEC42}" dt="2022-12-02T04:43:30.004" v="1414" actId="47"/>
        <pc:sldMkLst>
          <pc:docMk/>
          <pc:sldMk cId="1998489813" sldId="365"/>
        </pc:sldMkLst>
        <pc:spChg chg="mod">
          <ac:chgData name="Wolf, Jacob D." userId="05576282-d74a-4647-9cd1-42b570626f82" providerId="ADAL" clId="{F2AC56B8-7680-47F3-B49E-969D71BDEC42}" dt="2022-11-28T20:10:02.628" v="537" actId="20577"/>
          <ac:spMkLst>
            <pc:docMk/>
            <pc:sldMk cId="1998489813" sldId="365"/>
            <ac:spMk id="2" creationId="{9C85E376-93C4-F09C-9EE8-DBDB337834B1}"/>
          </ac:spMkLst>
        </pc:spChg>
        <pc:spChg chg="mod">
          <ac:chgData name="Wolf, Jacob D." userId="05576282-d74a-4647-9cd1-42b570626f82" providerId="ADAL" clId="{F2AC56B8-7680-47F3-B49E-969D71BDEC42}" dt="2022-11-28T20:28:15.112" v="808" actId="313"/>
          <ac:spMkLst>
            <pc:docMk/>
            <pc:sldMk cId="1998489813" sldId="365"/>
            <ac:spMk id="3" creationId="{C6B146D6-D8BD-3F37-4775-E8FBCF86FA57}"/>
          </ac:spMkLst>
        </pc:spChg>
      </pc:sldChg>
      <pc:sldChg chg="modSp mod">
        <pc:chgData name="Wolf, Jacob D." userId="05576282-d74a-4647-9cd1-42b570626f82" providerId="ADAL" clId="{F2AC56B8-7680-47F3-B49E-969D71BDEC42}" dt="2022-12-02T04:00:22.499" v="962" actId="20577"/>
        <pc:sldMkLst>
          <pc:docMk/>
          <pc:sldMk cId="859737793" sldId="367"/>
        </pc:sldMkLst>
        <pc:spChg chg="mod">
          <ac:chgData name="Wolf, Jacob D." userId="05576282-d74a-4647-9cd1-42b570626f82" providerId="ADAL" clId="{F2AC56B8-7680-47F3-B49E-969D71BDEC42}" dt="2022-12-02T04:00:22.499" v="962" actId="20577"/>
          <ac:spMkLst>
            <pc:docMk/>
            <pc:sldMk cId="859737793" sldId="367"/>
            <ac:spMk id="2" creationId="{8C82C277-BB88-A49B-3D91-9F876592B064}"/>
          </ac:spMkLst>
        </pc:spChg>
      </pc:sldChg>
      <pc:sldChg chg="modSp mod">
        <pc:chgData name="Wolf, Jacob D." userId="05576282-d74a-4647-9cd1-42b570626f82" providerId="ADAL" clId="{F2AC56B8-7680-47F3-B49E-969D71BDEC42}" dt="2022-12-02T18:16:24.930" v="1791" actId="404"/>
        <pc:sldMkLst>
          <pc:docMk/>
          <pc:sldMk cId="2777099353" sldId="373"/>
        </pc:sldMkLst>
        <pc:graphicFrameChg chg="mod modGraphic">
          <ac:chgData name="Wolf, Jacob D." userId="05576282-d74a-4647-9cd1-42b570626f82" providerId="ADAL" clId="{F2AC56B8-7680-47F3-B49E-969D71BDEC42}" dt="2022-12-02T18:16:24.930" v="1791" actId="404"/>
          <ac:graphicFrameMkLst>
            <pc:docMk/>
            <pc:sldMk cId="2777099353" sldId="373"/>
            <ac:graphicFrameMk id="4" creationId="{7549B269-821C-EE1F-AD75-0D9C2766C1A6}"/>
          </ac:graphicFrameMkLst>
        </pc:graphicFrameChg>
      </pc:sldChg>
      <pc:sldChg chg="modSp mod">
        <pc:chgData name="Wolf, Jacob D." userId="05576282-d74a-4647-9cd1-42b570626f82" providerId="ADAL" clId="{F2AC56B8-7680-47F3-B49E-969D71BDEC42}" dt="2022-12-02T03:56:39.569" v="910" actId="20577"/>
        <pc:sldMkLst>
          <pc:docMk/>
          <pc:sldMk cId="1345143604" sldId="377"/>
        </pc:sldMkLst>
        <pc:spChg chg="mod">
          <ac:chgData name="Wolf, Jacob D." userId="05576282-d74a-4647-9cd1-42b570626f82" providerId="ADAL" clId="{F2AC56B8-7680-47F3-B49E-969D71BDEC42}" dt="2022-12-02T03:56:39.569" v="910" actId="20577"/>
          <ac:spMkLst>
            <pc:docMk/>
            <pc:sldMk cId="1345143604" sldId="377"/>
            <ac:spMk id="2" creationId="{53A43FA7-FD8E-2335-24DE-FF154B7ECAF3}"/>
          </ac:spMkLst>
        </pc:spChg>
        <pc:spChg chg="mod">
          <ac:chgData name="Wolf, Jacob D." userId="05576282-d74a-4647-9cd1-42b570626f82" providerId="ADAL" clId="{F2AC56B8-7680-47F3-B49E-969D71BDEC42}" dt="2022-12-02T03:55:52.071" v="887" actId="27636"/>
          <ac:spMkLst>
            <pc:docMk/>
            <pc:sldMk cId="1345143604" sldId="377"/>
            <ac:spMk id="4" creationId="{F6AF36D5-009C-B44D-C179-198308FB7B85}"/>
          </ac:spMkLst>
        </pc:spChg>
      </pc:sldChg>
      <pc:sldChg chg="modSp mod">
        <pc:chgData name="Wolf, Jacob D." userId="05576282-d74a-4647-9cd1-42b570626f82" providerId="ADAL" clId="{F2AC56B8-7680-47F3-B49E-969D71BDEC42}" dt="2022-12-02T18:31:48.381" v="2101" actId="122"/>
        <pc:sldMkLst>
          <pc:docMk/>
          <pc:sldMk cId="1828424234" sldId="380"/>
        </pc:sldMkLst>
        <pc:graphicFrameChg chg="modGraphic">
          <ac:chgData name="Wolf, Jacob D." userId="05576282-d74a-4647-9cd1-42b570626f82" providerId="ADAL" clId="{F2AC56B8-7680-47F3-B49E-969D71BDEC42}" dt="2022-12-02T18:31:48.381" v="2101" actId="122"/>
          <ac:graphicFrameMkLst>
            <pc:docMk/>
            <pc:sldMk cId="1828424234" sldId="380"/>
            <ac:graphicFrameMk id="4" creationId="{7278A88D-20AB-BAD4-1CFF-724140B14F52}"/>
          </ac:graphicFrameMkLst>
        </pc:graphicFrameChg>
      </pc:sldChg>
      <pc:sldChg chg="modSp mod">
        <pc:chgData name="Wolf, Jacob D." userId="05576282-d74a-4647-9cd1-42b570626f82" providerId="ADAL" clId="{F2AC56B8-7680-47F3-B49E-969D71BDEC42}" dt="2022-12-02T18:29:56.388" v="2096" actId="14734"/>
        <pc:sldMkLst>
          <pc:docMk/>
          <pc:sldMk cId="2830311676" sldId="381"/>
        </pc:sldMkLst>
        <pc:graphicFrameChg chg="modGraphic">
          <ac:chgData name="Wolf, Jacob D." userId="05576282-d74a-4647-9cd1-42b570626f82" providerId="ADAL" clId="{F2AC56B8-7680-47F3-B49E-969D71BDEC42}" dt="2022-12-02T18:29:56.388" v="2096" actId="14734"/>
          <ac:graphicFrameMkLst>
            <pc:docMk/>
            <pc:sldMk cId="2830311676" sldId="381"/>
            <ac:graphicFrameMk id="4" creationId="{1A659F32-1FA8-2913-485A-BBB8544A0C7F}"/>
          </ac:graphicFrameMkLst>
        </pc:graphicFrameChg>
      </pc:sldChg>
      <pc:sldChg chg="addSp delSp modSp mod">
        <pc:chgData name="Wolf, Jacob D." userId="05576282-d74a-4647-9cd1-42b570626f82" providerId="ADAL" clId="{F2AC56B8-7680-47F3-B49E-969D71BDEC42}" dt="2022-12-02T18:22:47.999" v="1986"/>
        <pc:sldMkLst>
          <pc:docMk/>
          <pc:sldMk cId="3481050016" sldId="385"/>
        </pc:sldMkLst>
        <pc:picChg chg="add del mod">
          <ac:chgData name="Wolf, Jacob D." userId="05576282-d74a-4647-9cd1-42b570626f82" providerId="ADAL" clId="{F2AC56B8-7680-47F3-B49E-969D71BDEC42}" dt="2022-12-02T18:22:47.999" v="1986"/>
          <ac:picMkLst>
            <pc:docMk/>
            <pc:sldMk cId="3481050016" sldId="385"/>
            <ac:picMk id="3" creationId="{58BF65ED-3D61-FC81-FA1C-A7F0678A868C}"/>
          </ac:picMkLst>
        </pc:picChg>
        <pc:picChg chg="mod">
          <ac:chgData name="Wolf, Jacob D." userId="05576282-d74a-4647-9cd1-42b570626f82" providerId="ADAL" clId="{F2AC56B8-7680-47F3-B49E-969D71BDEC42}" dt="2022-12-02T18:22:45.049" v="1984" actId="1035"/>
          <ac:picMkLst>
            <pc:docMk/>
            <pc:sldMk cId="3481050016" sldId="385"/>
            <ac:picMk id="4" creationId="{1D929F99-5146-D849-5578-6F4D553F2740}"/>
          </ac:picMkLst>
        </pc:picChg>
      </pc:sldChg>
      <pc:sldChg chg="addSp modSp mod">
        <pc:chgData name="Wolf, Jacob D." userId="05576282-d74a-4647-9cd1-42b570626f82" providerId="ADAL" clId="{F2AC56B8-7680-47F3-B49E-969D71BDEC42}" dt="2022-12-02T18:32:17.394" v="2112" actId="20577"/>
        <pc:sldMkLst>
          <pc:docMk/>
          <pc:sldMk cId="2938871396" sldId="390"/>
        </pc:sldMkLst>
        <pc:spChg chg="mod">
          <ac:chgData name="Wolf, Jacob D." userId="05576282-d74a-4647-9cd1-42b570626f82" providerId="ADAL" clId="{F2AC56B8-7680-47F3-B49E-969D71BDEC42}" dt="2022-12-02T18:00:01.365" v="1608" actId="20577"/>
          <ac:spMkLst>
            <pc:docMk/>
            <pc:sldMk cId="2938871396" sldId="390"/>
            <ac:spMk id="2" creationId="{87D1DBCD-9B43-FF46-F6EF-A4F0B6574F81}"/>
          </ac:spMkLst>
        </pc:spChg>
        <pc:spChg chg="add mod">
          <ac:chgData name="Wolf, Jacob D." userId="05576282-d74a-4647-9cd1-42b570626f82" providerId="ADAL" clId="{F2AC56B8-7680-47F3-B49E-969D71BDEC42}" dt="2022-12-02T18:05:34.320" v="1675" actId="20577"/>
          <ac:spMkLst>
            <pc:docMk/>
            <pc:sldMk cId="2938871396" sldId="390"/>
            <ac:spMk id="5" creationId="{994BE661-B0EA-20D6-4951-6A6BFF78623A}"/>
          </ac:spMkLst>
        </pc:spChg>
        <pc:graphicFrameChg chg="mod modGraphic">
          <ac:chgData name="Wolf, Jacob D." userId="05576282-d74a-4647-9cd1-42b570626f82" providerId="ADAL" clId="{F2AC56B8-7680-47F3-B49E-969D71BDEC42}" dt="2022-12-02T18:32:17.394" v="2112" actId="20577"/>
          <ac:graphicFrameMkLst>
            <pc:docMk/>
            <pc:sldMk cId="2938871396" sldId="390"/>
            <ac:graphicFrameMk id="4" creationId="{7278A88D-20AB-BAD4-1CFF-724140B14F52}"/>
          </ac:graphicFrameMkLst>
        </pc:graphicFrameChg>
      </pc:sldChg>
      <pc:sldChg chg="del">
        <pc:chgData name="Wolf, Jacob D." userId="05576282-d74a-4647-9cd1-42b570626f82" providerId="ADAL" clId="{F2AC56B8-7680-47F3-B49E-969D71BDEC42}" dt="2022-12-02T18:23:44.140" v="2026" actId="47"/>
        <pc:sldMkLst>
          <pc:docMk/>
          <pc:sldMk cId="2425034673" sldId="391"/>
        </pc:sldMkLst>
      </pc:sldChg>
      <pc:sldChg chg="addSp delSp modSp add mod">
        <pc:chgData name="Wolf, Jacob D." userId="05576282-d74a-4647-9cd1-42b570626f82" providerId="ADAL" clId="{F2AC56B8-7680-47F3-B49E-969D71BDEC42}" dt="2022-12-02T18:23:29.124" v="2025" actId="20577"/>
        <pc:sldMkLst>
          <pc:docMk/>
          <pc:sldMk cId="2096433879" sldId="392"/>
        </pc:sldMkLst>
        <pc:spChg chg="mod">
          <ac:chgData name="Wolf, Jacob D." userId="05576282-d74a-4647-9cd1-42b570626f82" providerId="ADAL" clId="{F2AC56B8-7680-47F3-B49E-969D71BDEC42}" dt="2022-12-02T18:23:29.124" v="2025" actId="20577"/>
          <ac:spMkLst>
            <pc:docMk/>
            <pc:sldMk cId="2096433879" sldId="392"/>
            <ac:spMk id="2" creationId="{62726184-7C76-B17F-60B5-744321EDC831}"/>
          </ac:spMkLst>
        </pc:spChg>
        <pc:spChg chg="add del mod">
          <ac:chgData name="Wolf, Jacob D." userId="05576282-d74a-4647-9cd1-42b570626f82" providerId="ADAL" clId="{F2AC56B8-7680-47F3-B49E-969D71BDEC42}" dt="2022-12-02T18:23:25.306" v="2014" actId="478"/>
          <ac:spMkLst>
            <pc:docMk/>
            <pc:sldMk cId="2096433879" sldId="392"/>
            <ac:spMk id="7" creationId="{86DC0119-5459-9BD6-1853-8A3DFEBA44FD}"/>
          </ac:spMkLst>
        </pc:spChg>
        <pc:picChg chg="add mod">
          <ac:chgData name="Wolf, Jacob D." userId="05576282-d74a-4647-9cd1-42b570626f82" providerId="ADAL" clId="{F2AC56B8-7680-47F3-B49E-969D71BDEC42}" dt="2022-12-02T18:23:19.401" v="2012" actId="1076"/>
          <ac:picMkLst>
            <pc:docMk/>
            <pc:sldMk cId="2096433879" sldId="392"/>
            <ac:picMk id="3" creationId="{AAA309B9-61CA-B90F-BE2E-C4A7EF5F8F30}"/>
          </ac:picMkLst>
        </pc:picChg>
        <pc:picChg chg="del">
          <ac:chgData name="Wolf, Jacob D." userId="05576282-d74a-4647-9cd1-42b570626f82" providerId="ADAL" clId="{F2AC56B8-7680-47F3-B49E-969D71BDEC42}" dt="2022-12-02T18:23:22.198" v="2013" actId="478"/>
          <ac:picMkLst>
            <pc:docMk/>
            <pc:sldMk cId="2096433879" sldId="392"/>
            <ac:picMk id="4" creationId="{1D929F99-5146-D849-5578-6F4D553F2740}"/>
          </ac:picMkLst>
        </pc:picChg>
      </pc:sldChg>
      <pc:sldChg chg="addSp modSp add del">
        <pc:chgData name="Wolf, Jacob D." userId="05576282-d74a-4647-9cd1-42b570626f82" providerId="ADAL" clId="{F2AC56B8-7680-47F3-B49E-969D71BDEC42}" dt="2022-12-02T18:22:37.277" v="1954" actId="47"/>
        <pc:sldMkLst>
          <pc:docMk/>
          <pc:sldMk cId="2385939507" sldId="392"/>
        </pc:sldMkLst>
        <pc:picChg chg="add mod">
          <ac:chgData name="Wolf, Jacob D." userId="05576282-d74a-4647-9cd1-42b570626f82" providerId="ADAL" clId="{F2AC56B8-7680-47F3-B49E-969D71BDEC42}" dt="2022-12-02T18:22:32.051" v="1953"/>
          <ac:picMkLst>
            <pc:docMk/>
            <pc:sldMk cId="2385939507" sldId="392"/>
            <ac:picMk id="3" creationId="{51DD8BDA-AD3B-0078-CF93-ED5D93DD82F2}"/>
          </ac:picMkLst>
        </pc:picChg>
      </pc:sldChg>
    </pc:docChg>
  </pc:docChgLst>
  <pc:docChgLst>
    <pc:chgData name="Dylan Astrup" userId="56b1825f-da8e-4cf8-aad7-60ebaa314d46" providerId="ADAL" clId="{3270B7BA-103B-4BF2-9F17-E7CF269D12F6}"/>
    <pc:docChg chg="custSel modSld">
      <pc:chgData name="Dylan Astrup" userId="56b1825f-da8e-4cf8-aad7-60ebaa314d46" providerId="ADAL" clId="{3270B7BA-103B-4BF2-9F17-E7CF269D12F6}" dt="2022-10-12T14:29:04.342" v="247" actId="20577"/>
      <pc:docMkLst>
        <pc:docMk/>
      </pc:docMkLst>
      <pc:sldChg chg="modSp mod">
        <pc:chgData name="Dylan Astrup" userId="56b1825f-da8e-4cf8-aad7-60ebaa314d46" providerId="ADAL" clId="{3270B7BA-103B-4BF2-9F17-E7CF269D12F6}" dt="2022-10-12T13:52:09.617" v="3" actId="20577"/>
        <pc:sldMkLst>
          <pc:docMk/>
          <pc:sldMk cId="3680902242" sldId="298"/>
        </pc:sldMkLst>
        <pc:spChg chg="mod">
          <ac:chgData name="Dylan Astrup" userId="56b1825f-da8e-4cf8-aad7-60ebaa314d46" providerId="ADAL" clId="{3270B7BA-103B-4BF2-9F17-E7CF269D12F6}" dt="2022-10-12T13:52:09.617" v="3" actId="20577"/>
          <ac:spMkLst>
            <pc:docMk/>
            <pc:sldMk cId="3680902242" sldId="298"/>
            <ac:spMk id="8" creationId="{C26525BB-8AEC-13E0-0C1E-E60685D7C4DD}"/>
          </ac:spMkLst>
        </pc:spChg>
      </pc:sldChg>
      <pc:sldChg chg="addSp modSp mod">
        <pc:chgData name="Dylan Astrup" userId="56b1825f-da8e-4cf8-aad7-60ebaa314d46" providerId="ADAL" clId="{3270B7BA-103B-4BF2-9F17-E7CF269D12F6}" dt="2022-10-12T14:29:04.342" v="247" actId="20577"/>
        <pc:sldMkLst>
          <pc:docMk/>
          <pc:sldMk cId="1890539219" sldId="305"/>
        </pc:sldMkLst>
        <pc:spChg chg="mod">
          <ac:chgData name="Dylan Astrup" userId="56b1825f-da8e-4cf8-aad7-60ebaa314d46" providerId="ADAL" clId="{3270B7BA-103B-4BF2-9F17-E7CF269D12F6}" dt="2022-10-12T14:29:04.342" v="247" actId="20577"/>
          <ac:spMkLst>
            <pc:docMk/>
            <pc:sldMk cId="1890539219" sldId="305"/>
            <ac:spMk id="4" creationId="{83297EEC-6299-D924-2B6D-504618678982}"/>
          </ac:spMkLst>
        </pc:spChg>
        <pc:spChg chg="add mod">
          <ac:chgData name="Dylan Astrup" userId="56b1825f-da8e-4cf8-aad7-60ebaa314d46" providerId="ADAL" clId="{3270B7BA-103B-4BF2-9F17-E7CF269D12F6}" dt="2022-10-12T14:26:06.369" v="208" actId="20577"/>
          <ac:spMkLst>
            <pc:docMk/>
            <pc:sldMk cId="1890539219" sldId="305"/>
            <ac:spMk id="6" creationId="{7590E0A4-719A-8BC9-7311-41EAB006515F}"/>
          </ac:spMkLst>
        </pc:spChg>
      </pc:sldChg>
      <pc:sldChg chg="modNotesTx">
        <pc:chgData name="Dylan Astrup" userId="56b1825f-da8e-4cf8-aad7-60ebaa314d46" providerId="ADAL" clId="{3270B7BA-103B-4BF2-9F17-E7CF269D12F6}" dt="2022-10-12T14:15:13.935" v="22" actId="20577"/>
        <pc:sldMkLst>
          <pc:docMk/>
          <pc:sldMk cId="421318452" sldId="311"/>
        </pc:sldMkLst>
      </pc:sldChg>
    </pc:docChg>
  </pc:docChgLst>
  <pc:docChgLst>
    <pc:chgData name="Spiller, Hannah G." userId="f42f1aa8-bbe2-42da-86ac-84a2e4ce8dc6" providerId="ADAL" clId="{20F0EEBA-0B1E-43D3-BE81-05DACA3C5E43}"/>
    <pc:docChg chg="delSld">
      <pc:chgData name="Spiller, Hannah G." userId="f42f1aa8-bbe2-42da-86ac-84a2e4ce8dc6" providerId="ADAL" clId="{20F0EEBA-0B1E-43D3-BE81-05DACA3C5E43}" dt="2022-12-02T21:53:19.348" v="0" actId="47"/>
      <pc:docMkLst>
        <pc:docMk/>
      </pc:docMkLst>
      <pc:sldChg chg="del">
        <pc:chgData name="Spiller, Hannah G." userId="f42f1aa8-bbe2-42da-86ac-84a2e4ce8dc6" providerId="ADAL" clId="{20F0EEBA-0B1E-43D3-BE81-05DACA3C5E43}" dt="2022-12-02T21:53:19.348" v="0" actId="47"/>
        <pc:sldMkLst>
          <pc:docMk/>
          <pc:sldMk cId="56215273" sldId="328"/>
        </pc:sldMkLst>
      </pc:sldChg>
    </pc:docChg>
  </pc:docChgLst>
  <pc:docChgLst>
    <pc:chgData name="Hannah Spiller" userId="f42f1aa8-bbe2-42da-86ac-84a2e4ce8dc6" providerId="ADAL" clId="{3595C759-0A5E-44F0-8819-B4EF58471F10}"/>
    <pc:docChg chg="undo custSel addSld delSld modSld">
      <pc:chgData name="Hannah Spiller" userId="f42f1aa8-bbe2-42da-86ac-84a2e4ce8dc6" providerId="ADAL" clId="{3595C759-0A5E-44F0-8819-B4EF58471F10}" dt="2022-11-29T04:35:39.237" v="836" actId="1076"/>
      <pc:docMkLst>
        <pc:docMk/>
      </pc:docMkLst>
      <pc:sldChg chg="modSp">
        <pc:chgData name="Hannah Spiller" userId="f42f1aa8-bbe2-42da-86ac-84a2e4ce8dc6" providerId="ADAL" clId="{3595C759-0A5E-44F0-8819-B4EF58471F10}" dt="2022-11-29T03:20:13.058" v="624" actId="20577"/>
        <pc:sldMkLst>
          <pc:docMk/>
          <pc:sldMk cId="862896213" sldId="332"/>
        </pc:sldMkLst>
        <pc:graphicFrameChg chg="mod">
          <ac:chgData name="Hannah Spiller" userId="f42f1aa8-bbe2-42da-86ac-84a2e4ce8dc6" providerId="ADAL" clId="{3595C759-0A5E-44F0-8819-B4EF58471F10}" dt="2022-11-29T03:20:13.058" v="624" actId="20577"/>
          <ac:graphicFrameMkLst>
            <pc:docMk/>
            <pc:sldMk cId="862896213" sldId="332"/>
            <ac:graphicFrameMk id="5" creationId="{1F27C200-1D6C-3B8E-D3DE-35141EDC5E56}"/>
          </ac:graphicFrameMkLst>
        </pc:graphicFrameChg>
      </pc:sldChg>
      <pc:sldChg chg="addSp delSp modSp mod">
        <pc:chgData name="Hannah Spiller" userId="f42f1aa8-bbe2-42da-86ac-84a2e4ce8dc6" providerId="ADAL" clId="{3595C759-0A5E-44F0-8819-B4EF58471F10}" dt="2022-11-29T03:31:53.429" v="709"/>
        <pc:sldMkLst>
          <pc:docMk/>
          <pc:sldMk cId="1310741939" sldId="340"/>
        </pc:sldMkLst>
        <pc:spChg chg="add del mod">
          <ac:chgData name="Hannah Spiller" userId="f42f1aa8-bbe2-42da-86ac-84a2e4ce8dc6" providerId="ADAL" clId="{3595C759-0A5E-44F0-8819-B4EF58471F10}" dt="2022-11-29T03:30:04.517" v="707" actId="26606"/>
          <ac:spMkLst>
            <pc:docMk/>
            <pc:sldMk cId="1310741939" sldId="340"/>
            <ac:spMk id="3" creationId="{DCC322E8-9712-1AF8-919B-325DFCC4B7C3}"/>
          </ac:spMkLst>
        </pc:spChg>
        <pc:graphicFrameChg chg="add del">
          <ac:chgData name="Hannah Spiller" userId="f42f1aa8-bbe2-42da-86ac-84a2e4ce8dc6" providerId="ADAL" clId="{3595C759-0A5E-44F0-8819-B4EF58471F10}" dt="2022-11-29T03:29:49.573" v="702" actId="26606"/>
          <ac:graphicFrameMkLst>
            <pc:docMk/>
            <pc:sldMk cId="1310741939" sldId="340"/>
            <ac:graphicFrameMk id="6" creationId="{EB512D6F-328E-5A10-351F-F98C3959C0E5}"/>
          </ac:graphicFrameMkLst>
        </pc:graphicFrameChg>
        <pc:graphicFrameChg chg="add del">
          <ac:chgData name="Hannah Spiller" userId="f42f1aa8-bbe2-42da-86ac-84a2e4ce8dc6" providerId="ADAL" clId="{3595C759-0A5E-44F0-8819-B4EF58471F10}" dt="2022-11-29T03:29:54.064" v="704" actId="26606"/>
          <ac:graphicFrameMkLst>
            <pc:docMk/>
            <pc:sldMk cId="1310741939" sldId="340"/>
            <ac:graphicFrameMk id="8" creationId="{00A7D1D4-189C-0D28-5750-05CBBA4DA659}"/>
          </ac:graphicFrameMkLst>
        </pc:graphicFrameChg>
        <pc:graphicFrameChg chg="add del">
          <ac:chgData name="Hannah Spiller" userId="f42f1aa8-bbe2-42da-86ac-84a2e4ce8dc6" providerId="ADAL" clId="{3595C759-0A5E-44F0-8819-B4EF58471F10}" dt="2022-11-29T03:30:04.479" v="706" actId="26606"/>
          <ac:graphicFrameMkLst>
            <pc:docMk/>
            <pc:sldMk cId="1310741939" sldId="340"/>
            <ac:graphicFrameMk id="10" creationId="{E5096762-2097-5233-FB81-528CE1D496BA}"/>
          </ac:graphicFrameMkLst>
        </pc:graphicFrameChg>
        <pc:graphicFrameChg chg="add mod">
          <ac:chgData name="Hannah Spiller" userId="f42f1aa8-bbe2-42da-86ac-84a2e4ce8dc6" providerId="ADAL" clId="{3595C759-0A5E-44F0-8819-B4EF58471F10}" dt="2022-11-29T03:31:53.429" v="709"/>
          <ac:graphicFrameMkLst>
            <pc:docMk/>
            <pc:sldMk cId="1310741939" sldId="340"/>
            <ac:graphicFrameMk id="12" creationId="{5C670719-5A62-EAC6-1720-1DF04E90091C}"/>
          </ac:graphicFrameMkLst>
        </pc:graphicFrameChg>
        <pc:picChg chg="add mod modCrop">
          <ac:chgData name="Hannah Spiller" userId="f42f1aa8-bbe2-42da-86ac-84a2e4ce8dc6" providerId="ADAL" clId="{3595C759-0A5E-44F0-8819-B4EF58471F10}" dt="2022-11-29T02:59:55.897" v="368" actId="14100"/>
          <ac:picMkLst>
            <pc:docMk/>
            <pc:sldMk cId="1310741939" sldId="340"/>
            <ac:picMk id="4" creationId="{38C6BD4B-A9ED-CE88-1240-9B47BFDB8167}"/>
          </ac:picMkLst>
        </pc:picChg>
      </pc:sldChg>
      <pc:sldChg chg="addSp delSp modSp mod">
        <pc:chgData name="Hannah Spiller" userId="f42f1aa8-bbe2-42da-86ac-84a2e4ce8dc6" providerId="ADAL" clId="{3595C759-0A5E-44F0-8819-B4EF58471F10}" dt="2022-11-29T03:41:42.408" v="802" actId="313"/>
        <pc:sldMkLst>
          <pc:docMk/>
          <pc:sldMk cId="256670639" sldId="341"/>
        </pc:sldMkLst>
        <pc:spChg chg="mod">
          <ac:chgData name="Hannah Spiller" userId="f42f1aa8-bbe2-42da-86ac-84a2e4ce8dc6" providerId="ADAL" clId="{3595C759-0A5E-44F0-8819-B4EF58471F10}" dt="2022-11-29T03:41:42.408" v="802" actId="313"/>
          <ac:spMkLst>
            <pc:docMk/>
            <pc:sldMk cId="256670639" sldId="341"/>
            <ac:spMk id="3" creationId="{F0EDAC11-7F96-134D-9B1F-3F7DA3298A5B}"/>
          </ac:spMkLst>
        </pc:spChg>
        <pc:spChg chg="add del mod">
          <ac:chgData name="Hannah Spiller" userId="f42f1aa8-bbe2-42da-86ac-84a2e4ce8dc6" providerId="ADAL" clId="{3595C759-0A5E-44F0-8819-B4EF58471F10}" dt="2022-11-29T03:40:57.929" v="790" actId="11529"/>
          <ac:spMkLst>
            <pc:docMk/>
            <pc:sldMk cId="256670639" sldId="341"/>
            <ac:spMk id="4" creationId="{FD613D07-F5A3-96C1-CF24-C306E1F45CDD}"/>
          </ac:spMkLst>
        </pc:spChg>
      </pc:sldChg>
      <pc:sldChg chg="addSp modSp mod">
        <pc:chgData name="Hannah Spiller" userId="f42f1aa8-bbe2-42da-86ac-84a2e4ce8dc6" providerId="ADAL" clId="{3595C759-0A5E-44F0-8819-B4EF58471F10}" dt="2022-11-29T04:35:39.237" v="836" actId="1076"/>
        <pc:sldMkLst>
          <pc:docMk/>
          <pc:sldMk cId="2686470436" sldId="342"/>
        </pc:sldMkLst>
        <pc:spChg chg="mod">
          <ac:chgData name="Hannah Spiller" userId="f42f1aa8-bbe2-42da-86ac-84a2e4ce8dc6" providerId="ADAL" clId="{3595C759-0A5E-44F0-8819-B4EF58471F10}" dt="2022-11-29T03:50:44.728" v="807" actId="20577"/>
          <ac:spMkLst>
            <pc:docMk/>
            <pc:sldMk cId="2686470436" sldId="342"/>
            <ac:spMk id="3" creationId="{A101F310-4F9A-D456-9F61-FB4C00A46BD8}"/>
          </ac:spMkLst>
        </pc:spChg>
        <pc:picChg chg="add mod">
          <ac:chgData name="Hannah Spiller" userId="f42f1aa8-bbe2-42da-86ac-84a2e4ce8dc6" providerId="ADAL" clId="{3595C759-0A5E-44F0-8819-B4EF58471F10}" dt="2022-11-29T04:35:39.237" v="836" actId="1076"/>
          <ac:picMkLst>
            <pc:docMk/>
            <pc:sldMk cId="2686470436" sldId="342"/>
            <ac:picMk id="4" creationId="{2ECF766E-7C37-8698-ED69-559CC0DDD51B}"/>
          </ac:picMkLst>
        </pc:picChg>
      </pc:sldChg>
      <pc:sldChg chg="addSp delSp modSp mod setBg">
        <pc:chgData name="Hannah Spiller" userId="f42f1aa8-bbe2-42da-86ac-84a2e4ce8dc6" providerId="ADAL" clId="{3595C759-0A5E-44F0-8819-B4EF58471F10}" dt="2022-11-29T03:13:42.318" v="618" actId="1076"/>
        <pc:sldMkLst>
          <pc:docMk/>
          <pc:sldMk cId="4208090386" sldId="344"/>
        </pc:sldMkLst>
        <pc:spChg chg="mod">
          <ac:chgData name="Hannah Spiller" userId="f42f1aa8-bbe2-42da-86ac-84a2e4ce8dc6" providerId="ADAL" clId="{3595C759-0A5E-44F0-8819-B4EF58471F10}" dt="2022-11-29T03:03:41.115" v="377" actId="26606"/>
          <ac:spMkLst>
            <pc:docMk/>
            <pc:sldMk cId="4208090386" sldId="344"/>
            <ac:spMk id="2" creationId="{031DF354-01D5-F7E8-23FE-5AD32FC5AF89}"/>
          </ac:spMkLst>
        </pc:spChg>
        <pc:spChg chg="del mod">
          <ac:chgData name="Hannah Spiller" userId="f42f1aa8-bbe2-42da-86ac-84a2e4ce8dc6" providerId="ADAL" clId="{3595C759-0A5E-44F0-8819-B4EF58471F10}" dt="2022-11-29T03:02:48.038" v="376" actId="22"/>
          <ac:spMkLst>
            <pc:docMk/>
            <pc:sldMk cId="4208090386" sldId="344"/>
            <ac:spMk id="3" creationId="{19DAE22A-C737-B78B-E8F3-902A608D0B94}"/>
          </ac:spMkLst>
        </pc:spChg>
        <pc:spChg chg="add mod">
          <ac:chgData name="Hannah Spiller" userId="f42f1aa8-bbe2-42da-86ac-84a2e4ce8dc6" providerId="ADAL" clId="{3595C759-0A5E-44F0-8819-B4EF58471F10}" dt="2022-11-29T03:08:37.373" v="495" actId="20577"/>
          <ac:spMkLst>
            <pc:docMk/>
            <pc:sldMk cId="4208090386" sldId="344"/>
            <ac:spMk id="6" creationId="{E351B573-45FC-653A-7B92-2657CB3D4C6D}"/>
          </ac:spMkLst>
        </pc:spChg>
        <pc:spChg chg="add mod">
          <ac:chgData name="Hannah Spiller" userId="f42f1aa8-bbe2-42da-86ac-84a2e4ce8dc6" providerId="ADAL" clId="{3595C759-0A5E-44F0-8819-B4EF58471F10}" dt="2022-11-29T03:13:22.200" v="613" actId="1076"/>
          <ac:spMkLst>
            <pc:docMk/>
            <pc:sldMk cId="4208090386" sldId="344"/>
            <ac:spMk id="9" creationId="{78709A1C-0A0C-97B7-5326-405C9412D711}"/>
          </ac:spMkLst>
        </pc:spChg>
        <pc:spChg chg="add mod">
          <ac:chgData name="Hannah Spiller" userId="f42f1aa8-bbe2-42da-86ac-84a2e4ce8dc6" providerId="ADAL" clId="{3595C759-0A5E-44F0-8819-B4EF58471F10}" dt="2022-11-29T03:12:56.478" v="594" actId="1076"/>
          <ac:spMkLst>
            <pc:docMk/>
            <pc:sldMk cId="4208090386" sldId="344"/>
            <ac:spMk id="13" creationId="{CD424B7C-B277-1C5A-D436-D0F56C537955}"/>
          </ac:spMkLst>
        </pc:spChg>
        <pc:spChg chg="add mod">
          <ac:chgData name="Hannah Spiller" userId="f42f1aa8-bbe2-42da-86ac-84a2e4ce8dc6" providerId="ADAL" clId="{3595C759-0A5E-44F0-8819-B4EF58471F10}" dt="2022-11-29T03:13:42.318" v="618" actId="1076"/>
          <ac:spMkLst>
            <pc:docMk/>
            <pc:sldMk cId="4208090386" sldId="344"/>
            <ac:spMk id="16" creationId="{17F29DD2-6167-D4BF-3642-B7C3434344C1}"/>
          </ac:spMkLst>
        </pc:spChg>
        <pc:picChg chg="add mod ord">
          <ac:chgData name="Hannah Spiller" userId="f42f1aa8-bbe2-42da-86ac-84a2e4ce8dc6" providerId="ADAL" clId="{3595C759-0A5E-44F0-8819-B4EF58471F10}" dt="2022-11-29T03:03:41.115" v="377" actId="26606"/>
          <ac:picMkLst>
            <pc:docMk/>
            <pc:sldMk cId="4208090386" sldId="344"/>
            <ac:picMk id="5" creationId="{FC0ED628-7E9E-3541-87B9-5017C5985A0B}"/>
          </ac:picMkLst>
        </pc:picChg>
        <pc:cxnChg chg="add mod">
          <ac:chgData name="Hannah Spiller" userId="f42f1aa8-bbe2-42da-86ac-84a2e4ce8dc6" providerId="ADAL" clId="{3595C759-0A5E-44F0-8819-B4EF58471F10}" dt="2022-11-29T03:09:08.565" v="500" actId="1582"/>
          <ac:cxnSpMkLst>
            <pc:docMk/>
            <pc:sldMk cId="4208090386" sldId="344"/>
            <ac:cxnSpMk id="8" creationId="{08B53B9D-0836-7885-55E2-7CDAAE315485}"/>
          </ac:cxnSpMkLst>
        </pc:cxnChg>
        <pc:cxnChg chg="add">
          <ac:chgData name="Hannah Spiller" userId="f42f1aa8-bbe2-42da-86ac-84a2e4ce8dc6" providerId="ADAL" clId="{3595C759-0A5E-44F0-8819-B4EF58471F10}" dt="2022-11-29T03:03:41.115" v="377" actId="26606"/>
          <ac:cxnSpMkLst>
            <pc:docMk/>
            <pc:sldMk cId="4208090386" sldId="344"/>
            <ac:cxnSpMk id="12" creationId="{A7F400EE-A8A5-48AF-B4D6-291B52C6F0B0}"/>
          </ac:cxnSpMkLst>
        </pc:cxnChg>
        <pc:cxnChg chg="add mod">
          <ac:chgData name="Hannah Spiller" userId="f42f1aa8-bbe2-42da-86ac-84a2e4ce8dc6" providerId="ADAL" clId="{3595C759-0A5E-44F0-8819-B4EF58471F10}" dt="2022-11-29T03:13:02.550" v="596" actId="14100"/>
          <ac:cxnSpMkLst>
            <pc:docMk/>
            <pc:sldMk cId="4208090386" sldId="344"/>
            <ac:cxnSpMk id="14" creationId="{83E96278-9FEA-95B3-5C1F-6C511E2F257A}"/>
          </ac:cxnSpMkLst>
        </pc:cxnChg>
        <pc:cxnChg chg="add mod">
          <ac:chgData name="Hannah Spiller" userId="f42f1aa8-bbe2-42da-86ac-84a2e4ce8dc6" providerId="ADAL" clId="{3595C759-0A5E-44F0-8819-B4EF58471F10}" dt="2022-11-29T03:13:39.295" v="617" actId="1076"/>
          <ac:cxnSpMkLst>
            <pc:docMk/>
            <pc:sldMk cId="4208090386" sldId="344"/>
            <ac:cxnSpMk id="17" creationId="{1C8C64F2-8AA5-CB17-FAAB-AC1ECE21E3EA}"/>
          </ac:cxnSpMkLst>
        </pc:cxnChg>
      </pc:sldChg>
      <pc:sldChg chg="modSp mod">
        <pc:chgData name="Hannah Spiller" userId="f42f1aa8-bbe2-42da-86ac-84a2e4ce8dc6" providerId="ADAL" clId="{3595C759-0A5E-44F0-8819-B4EF58471F10}" dt="2022-11-29T03:41:12.297" v="796" actId="2711"/>
        <pc:sldMkLst>
          <pc:docMk/>
          <pc:sldMk cId="633185896" sldId="346"/>
        </pc:sldMkLst>
        <pc:graphicFrameChg chg="modGraphic">
          <ac:chgData name="Hannah Spiller" userId="f42f1aa8-bbe2-42da-86ac-84a2e4ce8dc6" providerId="ADAL" clId="{3595C759-0A5E-44F0-8819-B4EF58471F10}" dt="2022-11-29T03:41:12.297" v="796" actId="2711"/>
          <ac:graphicFrameMkLst>
            <pc:docMk/>
            <pc:sldMk cId="633185896" sldId="346"/>
            <ac:graphicFrameMk id="4" creationId="{7278A88D-20AB-BAD4-1CFF-724140B14F52}"/>
          </ac:graphicFrameMkLst>
        </pc:graphicFrameChg>
      </pc:sldChg>
      <pc:sldChg chg="del">
        <pc:chgData name="Hannah Spiller" userId="f42f1aa8-bbe2-42da-86ac-84a2e4ce8dc6" providerId="ADAL" clId="{3595C759-0A5E-44F0-8819-B4EF58471F10}" dt="2022-11-29T04:09:31.007" v="808" actId="2696"/>
        <pc:sldMkLst>
          <pc:docMk/>
          <pc:sldMk cId="2798728179" sldId="375"/>
        </pc:sldMkLst>
      </pc:sldChg>
      <pc:sldChg chg="addSp delSp modSp new mod">
        <pc:chgData name="Hannah Spiller" userId="f42f1aa8-bbe2-42da-86ac-84a2e4ce8dc6" providerId="ADAL" clId="{3595C759-0A5E-44F0-8819-B4EF58471F10}" dt="2022-11-29T04:23:53.491" v="831" actId="1076"/>
        <pc:sldMkLst>
          <pc:docMk/>
          <pc:sldMk cId="1345143604" sldId="377"/>
        </pc:sldMkLst>
        <pc:spChg chg="mod">
          <ac:chgData name="Hannah Spiller" userId="f42f1aa8-bbe2-42da-86ac-84a2e4ce8dc6" providerId="ADAL" clId="{3595C759-0A5E-44F0-8819-B4EF58471F10}" dt="2022-11-29T04:22:38.188" v="827" actId="20577"/>
          <ac:spMkLst>
            <pc:docMk/>
            <pc:sldMk cId="1345143604" sldId="377"/>
            <ac:spMk id="2" creationId="{53A43FA7-FD8E-2335-24DE-FF154B7ECAF3}"/>
          </ac:spMkLst>
        </pc:spChg>
        <pc:spChg chg="del mod">
          <ac:chgData name="Hannah Spiller" userId="f42f1aa8-bbe2-42da-86ac-84a2e4ce8dc6" providerId="ADAL" clId="{3595C759-0A5E-44F0-8819-B4EF58471F10}" dt="2022-11-29T04:23:36.049" v="829"/>
          <ac:spMkLst>
            <pc:docMk/>
            <pc:sldMk cId="1345143604" sldId="377"/>
            <ac:spMk id="3" creationId="{71990E02-0786-A93D-3334-2104D38D58B4}"/>
          </ac:spMkLst>
        </pc:spChg>
        <pc:picChg chg="add mod">
          <ac:chgData name="Hannah Spiller" userId="f42f1aa8-bbe2-42da-86ac-84a2e4ce8dc6" providerId="ADAL" clId="{3595C759-0A5E-44F0-8819-B4EF58471F10}" dt="2022-11-29T04:23:53.491" v="831" actId="1076"/>
          <ac:picMkLst>
            <pc:docMk/>
            <pc:sldMk cId="1345143604" sldId="377"/>
            <ac:picMk id="1026" creationId="{F6D0BB14-A7E4-BE09-7B25-E298D94B0E6E}"/>
          </ac:picMkLst>
        </pc:picChg>
      </pc:sldChg>
    </pc:docChg>
  </pc:docChgLst>
  <pc:docChgLst>
    <pc:chgData name="Spiller, Hannah G." userId="f42f1aa8-bbe2-42da-86ac-84a2e4ce8dc6" providerId="ADAL" clId="{A5797DCF-3DE9-4135-BCD5-D5EC2728EE7B}"/>
    <pc:docChg chg="undo custSel delSld modSld sldOrd">
      <pc:chgData name="Spiller, Hannah G." userId="f42f1aa8-bbe2-42da-86ac-84a2e4ce8dc6" providerId="ADAL" clId="{A5797DCF-3DE9-4135-BCD5-D5EC2728EE7B}" dt="2022-10-17T20:29:36.453" v="254" actId="2696"/>
      <pc:docMkLst>
        <pc:docMk/>
      </pc:docMkLst>
      <pc:sldChg chg="ord">
        <pc:chgData name="Spiller, Hannah G." userId="f42f1aa8-bbe2-42da-86ac-84a2e4ce8dc6" providerId="ADAL" clId="{A5797DCF-3DE9-4135-BCD5-D5EC2728EE7B}" dt="2022-10-17T19:56:20.928" v="202"/>
        <pc:sldMkLst>
          <pc:docMk/>
          <pc:sldMk cId="3575488815" sldId="272"/>
        </pc:sldMkLst>
      </pc:sldChg>
      <pc:sldChg chg="addSp delSp modSp mod">
        <pc:chgData name="Spiller, Hannah G." userId="f42f1aa8-bbe2-42da-86ac-84a2e4ce8dc6" providerId="ADAL" clId="{A5797DCF-3DE9-4135-BCD5-D5EC2728EE7B}" dt="2022-10-17T20:29:10.631" v="253" actId="1076"/>
        <pc:sldMkLst>
          <pc:docMk/>
          <pc:sldMk cId="1840018845" sldId="295"/>
        </pc:sldMkLst>
        <pc:spChg chg="mod">
          <ac:chgData name="Spiller, Hannah G." userId="f42f1aa8-bbe2-42da-86ac-84a2e4ce8dc6" providerId="ADAL" clId="{A5797DCF-3DE9-4135-BCD5-D5EC2728EE7B}" dt="2022-10-17T19:55:38.963" v="198" actId="14100"/>
          <ac:spMkLst>
            <pc:docMk/>
            <pc:sldMk cId="1840018845" sldId="295"/>
            <ac:spMk id="3" creationId="{6F5E78F6-B74A-8283-BBC5-F04F0EDA8E3F}"/>
          </ac:spMkLst>
        </pc:spChg>
        <pc:spChg chg="mod">
          <ac:chgData name="Spiller, Hannah G." userId="f42f1aa8-bbe2-42da-86ac-84a2e4ce8dc6" providerId="ADAL" clId="{A5797DCF-3DE9-4135-BCD5-D5EC2728EE7B}" dt="2022-10-17T20:25:42.121" v="246" actId="1076"/>
          <ac:spMkLst>
            <pc:docMk/>
            <pc:sldMk cId="1840018845" sldId="295"/>
            <ac:spMk id="9" creationId="{2118AE9F-E65F-C8A5-9F33-FA1523B73691}"/>
          </ac:spMkLst>
        </pc:spChg>
        <pc:spChg chg="mod">
          <ac:chgData name="Spiller, Hannah G." userId="f42f1aa8-bbe2-42da-86ac-84a2e4ce8dc6" providerId="ADAL" clId="{A5797DCF-3DE9-4135-BCD5-D5EC2728EE7B}" dt="2022-10-17T19:57:48.225" v="229" actId="20577"/>
          <ac:spMkLst>
            <pc:docMk/>
            <pc:sldMk cId="1840018845" sldId="295"/>
            <ac:spMk id="15" creationId="{07360BBB-D5AD-E805-C32C-19B427DF1CD0}"/>
          </ac:spMkLst>
        </pc:spChg>
        <pc:spChg chg="add mod">
          <ac:chgData name="Spiller, Hannah G." userId="f42f1aa8-bbe2-42da-86ac-84a2e4ce8dc6" providerId="ADAL" clId="{A5797DCF-3DE9-4135-BCD5-D5EC2728EE7B}" dt="2022-10-17T19:57:35.568" v="221"/>
          <ac:spMkLst>
            <pc:docMk/>
            <pc:sldMk cId="1840018845" sldId="295"/>
            <ac:spMk id="22" creationId="{1C7DAFA5-1A14-2242-7CAB-C0433D405A90}"/>
          </ac:spMkLst>
        </pc:spChg>
        <pc:spChg chg="add mod">
          <ac:chgData name="Spiller, Hannah G." userId="f42f1aa8-bbe2-42da-86ac-84a2e4ce8dc6" providerId="ADAL" clId="{A5797DCF-3DE9-4135-BCD5-D5EC2728EE7B}" dt="2022-10-17T20:29:06.542" v="252" actId="1076"/>
          <ac:spMkLst>
            <pc:docMk/>
            <pc:sldMk cId="1840018845" sldId="295"/>
            <ac:spMk id="26" creationId="{9FBDC99F-57BF-C4D2-D8E6-1BFE93827000}"/>
          </ac:spMkLst>
        </pc:spChg>
        <pc:spChg chg="add mod">
          <ac:chgData name="Spiller, Hannah G." userId="f42f1aa8-bbe2-42da-86ac-84a2e4ce8dc6" providerId="ADAL" clId="{A5797DCF-3DE9-4135-BCD5-D5EC2728EE7B}" dt="2022-10-17T20:29:10.631" v="253" actId="1076"/>
          <ac:spMkLst>
            <pc:docMk/>
            <pc:sldMk cId="1840018845" sldId="295"/>
            <ac:spMk id="28" creationId="{2395CEB4-91DD-56A8-ECDC-7541C17E9E69}"/>
          </ac:spMkLst>
        </pc:spChg>
        <pc:picChg chg="add del mod">
          <ac:chgData name="Spiller, Hannah G." userId="f42f1aa8-bbe2-42da-86ac-84a2e4ce8dc6" providerId="ADAL" clId="{A5797DCF-3DE9-4135-BCD5-D5EC2728EE7B}" dt="2022-10-17T20:24:17.222" v="234" actId="478"/>
          <ac:picMkLst>
            <pc:docMk/>
            <pc:sldMk cId="1840018845" sldId="295"/>
            <ac:picMk id="24" creationId="{95429DEA-9FF6-249C-FC85-FBC763DA68BA}"/>
          </ac:picMkLst>
        </pc:picChg>
        <pc:cxnChg chg="mod">
          <ac:chgData name="Spiller, Hannah G." userId="f42f1aa8-bbe2-42da-86ac-84a2e4ce8dc6" providerId="ADAL" clId="{A5797DCF-3DE9-4135-BCD5-D5EC2728EE7B}" dt="2022-10-17T20:25:35.734" v="245" actId="14100"/>
          <ac:cxnSpMkLst>
            <pc:docMk/>
            <pc:sldMk cId="1840018845" sldId="295"/>
            <ac:cxnSpMk id="4" creationId="{A9FE3D88-3D8C-5537-FA4E-71BE8EEBA6D5}"/>
          </ac:cxnSpMkLst>
        </pc:cxnChg>
        <pc:cxnChg chg="mod">
          <ac:chgData name="Spiller, Hannah G." userId="f42f1aa8-bbe2-42da-86ac-84a2e4ce8dc6" providerId="ADAL" clId="{A5797DCF-3DE9-4135-BCD5-D5EC2728EE7B}" dt="2022-10-17T19:57:26.209" v="219" actId="14100"/>
          <ac:cxnSpMkLst>
            <pc:docMk/>
            <pc:sldMk cId="1840018845" sldId="295"/>
            <ac:cxnSpMk id="13" creationId="{1CB7C3D3-E6EC-E385-0403-8362462241BB}"/>
          </ac:cxnSpMkLst>
        </pc:cxnChg>
        <pc:cxnChg chg="add mod">
          <ac:chgData name="Spiller, Hannah G." userId="f42f1aa8-bbe2-42da-86ac-84a2e4ce8dc6" providerId="ADAL" clId="{A5797DCF-3DE9-4135-BCD5-D5EC2728EE7B}" dt="2022-10-17T19:57:18.330" v="217"/>
          <ac:cxnSpMkLst>
            <pc:docMk/>
            <pc:sldMk cId="1840018845" sldId="295"/>
            <ac:cxnSpMk id="20" creationId="{E3558644-7CF6-A7E4-2C20-F1DD923DA6D1}"/>
          </ac:cxnSpMkLst>
        </pc:cxnChg>
      </pc:sldChg>
      <pc:sldChg chg="del">
        <pc:chgData name="Spiller, Hannah G." userId="f42f1aa8-bbe2-42da-86ac-84a2e4ce8dc6" providerId="ADAL" clId="{A5797DCF-3DE9-4135-BCD5-D5EC2728EE7B}" dt="2022-10-17T20:29:36.453" v="254" actId="2696"/>
        <pc:sldMkLst>
          <pc:docMk/>
          <pc:sldMk cId="4110407194" sldId="302"/>
        </pc:sldMkLst>
      </pc:sldChg>
      <pc:sldChg chg="del">
        <pc:chgData name="Spiller, Hannah G." userId="f42f1aa8-bbe2-42da-86ac-84a2e4ce8dc6" providerId="ADAL" clId="{A5797DCF-3DE9-4135-BCD5-D5EC2728EE7B}" dt="2022-10-17T19:49:10.838" v="179" actId="2696"/>
        <pc:sldMkLst>
          <pc:docMk/>
          <pc:sldMk cId="108045924" sldId="316"/>
        </pc:sldMkLst>
      </pc:sldChg>
      <pc:sldChg chg="addSp modSp mod">
        <pc:chgData name="Spiller, Hannah G." userId="f42f1aa8-bbe2-42da-86ac-84a2e4ce8dc6" providerId="ADAL" clId="{A5797DCF-3DE9-4135-BCD5-D5EC2728EE7B}" dt="2022-10-17T19:48:53.968" v="177" actId="20577"/>
        <pc:sldMkLst>
          <pc:docMk/>
          <pc:sldMk cId="2890421439" sldId="317"/>
        </pc:sldMkLst>
        <pc:spChg chg="add mod">
          <ac:chgData name="Spiller, Hannah G." userId="f42f1aa8-bbe2-42da-86ac-84a2e4ce8dc6" providerId="ADAL" clId="{A5797DCF-3DE9-4135-BCD5-D5EC2728EE7B}" dt="2022-10-17T19:48:53.968" v="177" actId="20577"/>
          <ac:spMkLst>
            <pc:docMk/>
            <pc:sldMk cId="2890421439" sldId="317"/>
            <ac:spMk id="4" creationId="{0E955CBD-4D28-7B34-E360-B547E5529896}"/>
          </ac:spMkLst>
        </pc:spChg>
        <pc:spChg chg="add mod">
          <ac:chgData name="Spiller, Hannah G." userId="f42f1aa8-bbe2-42da-86ac-84a2e4ce8dc6" providerId="ADAL" clId="{A5797DCF-3DE9-4135-BCD5-D5EC2728EE7B}" dt="2022-10-17T19:48:22.559" v="115" actId="1076"/>
          <ac:spMkLst>
            <pc:docMk/>
            <pc:sldMk cId="2890421439" sldId="317"/>
            <ac:spMk id="6" creationId="{5C314CE2-9D89-1C02-7C85-9E0B3AE4EF80}"/>
          </ac:spMkLst>
        </pc:spChg>
        <pc:spChg chg="add mod">
          <ac:chgData name="Spiller, Hannah G." userId="f42f1aa8-bbe2-42da-86ac-84a2e4ce8dc6" providerId="ADAL" clId="{A5797DCF-3DE9-4135-BCD5-D5EC2728EE7B}" dt="2022-10-17T19:48:48.078" v="170" actId="20577"/>
          <ac:spMkLst>
            <pc:docMk/>
            <pc:sldMk cId="2890421439" sldId="317"/>
            <ac:spMk id="8" creationId="{0BB6624D-DAA1-EA65-6B01-0460CAA17BBB}"/>
          </ac:spMkLst>
        </pc:spChg>
        <pc:spChg chg="mod">
          <ac:chgData name="Spiller, Hannah G." userId="f42f1aa8-bbe2-42da-86ac-84a2e4ce8dc6" providerId="ADAL" clId="{A5797DCF-3DE9-4135-BCD5-D5EC2728EE7B}" dt="2022-10-17T19:43:05.612" v="60" actId="20577"/>
          <ac:spMkLst>
            <pc:docMk/>
            <pc:sldMk cId="2890421439" sldId="317"/>
            <ac:spMk id="10" creationId="{FA0D8C9E-F5BD-4819-ADBD-36608DF7F7EC}"/>
          </ac:spMkLst>
        </pc:spChg>
        <pc:picChg chg="add mod modCrop">
          <ac:chgData name="Spiller, Hannah G." userId="f42f1aa8-bbe2-42da-86ac-84a2e4ce8dc6" providerId="ADAL" clId="{A5797DCF-3DE9-4135-BCD5-D5EC2728EE7B}" dt="2022-10-17T19:47:13.310" v="92" actId="1076"/>
          <ac:picMkLst>
            <pc:docMk/>
            <pc:sldMk cId="2890421439" sldId="317"/>
            <ac:picMk id="2" creationId="{17DFD33E-C015-88AD-F252-9064D2CDE63B}"/>
          </ac:picMkLst>
        </pc:picChg>
        <pc:picChg chg="add mod">
          <ac:chgData name="Spiller, Hannah G." userId="f42f1aa8-bbe2-42da-86ac-84a2e4ce8dc6" providerId="ADAL" clId="{A5797DCF-3DE9-4135-BCD5-D5EC2728EE7B}" dt="2022-10-17T19:47:05.629" v="91" actId="1076"/>
          <ac:picMkLst>
            <pc:docMk/>
            <pc:sldMk cId="2890421439" sldId="317"/>
            <ac:picMk id="3" creationId="{CB2B4E69-1FDC-6908-9A85-29139522CE2D}"/>
          </ac:picMkLst>
        </pc:picChg>
        <pc:picChg chg="mod">
          <ac:chgData name="Spiller, Hannah G." userId="f42f1aa8-bbe2-42da-86ac-84a2e4ce8dc6" providerId="ADAL" clId="{A5797DCF-3DE9-4135-BCD5-D5EC2728EE7B}" dt="2022-10-17T19:47:02.777" v="90" actId="1076"/>
          <ac:picMkLst>
            <pc:docMk/>
            <pc:sldMk cId="2890421439" sldId="317"/>
            <ac:picMk id="5" creationId="{970BD840-E7B8-C88A-340B-6FAAECF1495C}"/>
          </ac:picMkLst>
        </pc:picChg>
      </pc:sldChg>
      <pc:sldChg chg="del">
        <pc:chgData name="Spiller, Hannah G." userId="f42f1aa8-bbe2-42da-86ac-84a2e4ce8dc6" providerId="ADAL" clId="{A5797DCF-3DE9-4135-BCD5-D5EC2728EE7B}" dt="2022-10-17T19:49:06.555" v="178" actId="2696"/>
        <pc:sldMkLst>
          <pc:docMk/>
          <pc:sldMk cId="983254386" sldId="318"/>
        </pc:sldMkLst>
      </pc:sldChg>
    </pc:docChg>
  </pc:docChgLst>
  <pc:docChgLst>
    <pc:chgData name="Spiller, Hannah G." userId="S::spillerh@my.erau.edu::f42f1aa8-bbe2-42da-86ac-84a2e4ce8dc6" providerId="AD" clId="Web-{52AA8095-C2C7-4766-BFE9-6D28B9D26F24}"/>
    <pc:docChg chg="addSld modSld">
      <pc:chgData name="Spiller, Hannah G." userId="S::spillerh@my.erau.edu::f42f1aa8-bbe2-42da-86ac-84a2e4ce8dc6" providerId="AD" clId="Web-{52AA8095-C2C7-4766-BFE9-6D28B9D26F24}" dt="2022-10-12T14:29:04.647" v="23" actId="20577"/>
      <pc:docMkLst>
        <pc:docMk/>
      </pc:docMkLst>
      <pc:sldChg chg="modSp new">
        <pc:chgData name="Spiller, Hannah G." userId="S::spillerh@my.erau.edu::f42f1aa8-bbe2-42da-86ac-84a2e4ce8dc6" providerId="AD" clId="Web-{52AA8095-C2C7-4766-BFE9-6D28B9D26F24}" dt="2022-10-12T14:29:04.647" v="23" actId="20577"/>
        <pc:sldMkLst>
          <pc:docMk/>
          <pc:sldMk cId="853405330" sldId="330"/>
        </pc:sldMkLst>
        <pc:spChg chg="mod">
          <ac:chgData name="Spiller, Hannah G." userId="S::spillerh@my.erau.edu::f42f1aa8-bbe2-42da-86ac-84a2e4ce8dc6" providerId="AD" clId="Web-{52AA8095-C2C7-4766-BFE9-6D28B9D26F24}" dt="2022-10-12T14:29:04.647" v="23" actId="20577"/>
          <ac:spMkLst>
            <pc:docMk/>
            <pc:sldMk cId="853405330" sldId="330"/>
            <ac:spMk id="2" creationId="{F473F050-C5D7-DE58-5D0D-9458006F15CA}"/>
          </ac:spMkLst>
        </pc:spChg>
      </pc:sldChg>
    </pc:docChg>
  </pc:docChgLst>
  <pc:docChgLst>
    <pc:chgData name="Berson, Titan R." userId="b095c4ac-d937-49ad-8eb7-8da13456c348" providerId="ADAL" clId="{25A5C444-CA92-42D6-BFF5-090180E0DD34}"/>
    <pc:docChg chg="undo custSel addSld delSld modSld">
      <pc:chgData name="Berson, Titan R." userId="b095c4ac-d937-49ad-8eb7-8da13456c348" providerId="ADAL" clId="{25A5C444-CA92-42D6-BFF5-090180E0DD34}" dt="2022-10-02T18:03:49.799" v="408" actId="1076"/>
      <pc:docMkLst>
        <pc:docMk/>
      </pc:docMkLst>
      <pc:sldChg chg="addSp modSp mod">
        <pc:chgData name="Berson, Titan R." userId="b095c4ac-d937-49ad-8eb7-8da13456c348" providerId="ADAL" clId="{25A5C444-CA92-42D6-BFF5-090180E0DD34}" dt="2022-10-02T17:42:49.873" v="45" actId="1076"/>
        <pc:sldMkLst>
          <pc:docMk/>
          <pc:sldMk cId="2579320509" sldId="264"/>
        </pc:sldMkLst>
        <pc:spChg chg="mod">
          <ac:chgData name="Berson, Titan R." userId="b095c4ac-d937-49ad-8eb7-8da13456c348" providerId="ADAL" clId="{25A5C444-CA92-42D6-BFF5-090180E0DD34}" dt="2022-10-02T17:42:40.036" v="43" actId="20577"/>
          <ac:spMkLst>
            <pc:docMk/>
            <pc:sldMk cId="2579320509" sldId="264"/>
            <ac:spMk id="3" creationId="{B68E05C4-3229-1C39-A925-946F2E1BB741}"/>
          </ac:spMkLst>
        </pc:spChg>
        <pc:graphicFrameChg chg="add mod">
          <ac:chgData name="Berson, Titan R." userId="b095c4ac-d937-49ad-8eb7-8da13456c348" providerId="ADAL" clId="{25A5C444-CA92-42D6-BFF5-090180E0DD34}" dt="2022-10-02T17:42:49.873" v="45" actId="1076"/>
          <ac:graphicFrameMkLst>
            <pc:docMk/>
            <pc:sldMk cId="2579320509" sldId="264"/>
            <ac:graphicFrameMk id="4" creationId="{44BA2E7D-49E9-39C8-B364-165E0BE531C4}"/>
          </ac:graphicFrameMkLst>
        </pc:graphicFrameChg>
      </pc:sldChg>
      <pc:sldChg chg="addSp delSp modSp mod">
        <pc:chgData name="Berson, Titan R." userId="b095c4ac-d937-49ad-8eb7-8da13456c348" providerId="ADAL" clId="{25A5C444-CA92-42D6-BFF5-090180E0DD34}" dt="2022-10-02T18:03:49.799" v="408" actId="1076"/>
        <pc:sldMkLst>
          <pc:docMk/>
          <pc:sldMk cId="2641549669" sldId="266"/>
        </pc:sldMkLst>
        <pc:spChg chg="del mod">
          <ac:chgData name="Berson, Titan R." userId="b095c4ac-d937-49ad-8eb7-8da13456c348" providerId="ADAL" clId="{25A5C444-CA92-42D6-BFF5-090180E0DD34}" dt="2022-10-02T17:41:20.793" v="2" actId="22"/>
          <ac:spMkLst>
            <pc:docMk/>
            <pc:sldMk cId="2641549669" sldId="266"/>
            <ac:spMk id="4" creationId="{F5B3B9BE-5ED3-5CDE-F546-C04FCDF0F6DC}"/>
          </ac:spMkLst>
        </pc:spChg>
        <pc:spChg chg="add del mod">
          <ac:chgData name="Berson, Titan R." userId="b095c4ac-d937-49ad-8eb7-8da13456c348" providerId="ADAL" clId="{25A5C444-CA92-42D6-BFF5-090180E0DD34}" dt="2022-10-02T18:03:43.679" v="405" actId="478"/>
          <ac:spMkLst>
            <pc:docMk/>
            <pc:sldMk cId="2641549669" sldId="266"/>
            <ac:spMk id="7" creationId="{4883FAF0-DD7A-9F5E-113F-606EBE86BA90}"/>
          </ac:spMkLst>
        </pc:spChg>
        <pc:graphicFrameChg chg="add mod">
          <ac:chgData name="Berson, Titan R." userId="b095c4ac-d937-49ad-8eb7-8da13456c348" providerId="ADAL" clId="{25A5C444-CA92-42D6-BFF5-090180E0DD34}" dt="2022-10-02T18:03:49.799" v="408" actId="1076"/>
          <ac:graphicFrameMkLst>
            <pc:docMk/>
            <pc:sldMk cId="2641549669" sldId="266"/>
            <ac:graphicFrameMk id="8" creationId="{506CA79A-5707-5FBE-03B2-DDA959600566}"/>
          </ac:graphicFrameMkLst>
        </pc:graphicFrameChg>
        <pc:picChg chg="add del mod ord">
          <ac:chgData name="Berson, Titan R." userId="b095c4ac-d937-49ad-8eb7-8da13456c348" providerId="ADAL" clId="{25A5C444-CA92-42D6-BFF5-090180E0DD34}" dt="2022-10-02T18:03:25.166" v="401" actId="478"/>
          <ac:picMkLst>
            <pc:docMk/>
            <pc:sldMk cId="2641549669" sldId="266"/>
            <ac:picMk id="5" creationId="{62D8AB5D-084E-50A5-7A65-0BF43FF9CD30}"/>
          </ac:picMkLst>
        </pc:picChg>
      </pc:sldChg>
      <pc:sldChg chg="del">
        <pc:chgData name="Berson, Titan R." userId="b095c4ac-d937-49ad-8eb7-8da13456c348" providerId="ADAL" clId="{25A5C444-CA92-42D6-BFF5-090180E0DD34}" dt="2022-10-02T17:43:05.728" v="46" actId="2696"/>
        <pc:sldMkLst>
          <pc:docMk/>
          <pc:sldMk cId="1313678804" sldId="277"/>
        </pc:sldMkLst>
      </pc:sldChg>
      <pc:sldChg chg="modSp mod">
        <pc:chgData name="Berson, Titan R." userId="b095c4ac-d937-49ad-8eb7-8da13456c348" providerId="ADAL" clId="{25A5C444-CA92-42D6-BFF5-090180E0DD34}" dt="2022-10-02T17:43:14.802" v="56" actId="20577"/>
        <pc:sldMkLst>
          <pc:docMk/>
          <pc:sldMk cId="2057245058" sldId="279"/>
        </pc:sldMkLst>
        <pc:spChg chg="mod">
          <ac:chgData name="Berson, Titan R." userId="b095c4ac-d937-49ad-8eb7-8da13456c348" providerId="ADAL" clId="{25A5C444-CA92-42D6-BFF5-090180E0DD34}" dt="2022-10-02T17:43:14.802" v="56" actId="20577"/>
          <ac:spMkLst>
            <pc:docMk/>
            <pc:sldMk cId="2057245058" sldId="279"/>
            <ac:spMk id="2" creationId="{F6C31A09-B6FC-00D6-0BB6-F0EF92153ABA}"/>
          </ac:spMkLst>
        </pc:spChg>
      </pc:sldChg>
      <pc:sldChg chg="modSp add mod">
        <pc:chgData name="Berson, Titan R." userId="b095c4ac-d937-49ad-8eb7-8da13456c348" providerId="ADAL" clId="{25A5C444-CA92-42D6-BFF5-090180E0DD34}" dt="2022-10-02T17:47:33.802" v="334" actId="20577"/>
        <pc:sldMkLst>
          <pc:docMk/>
          <pc:sldMk cId="3402881972" sldId="288"/>
        </pc:sldMkLst>
        <pc:spChg chg="mod">
          <ac:chgData name="Berson, Titan R." userId="b095c4ac-d937-49ad-8eb7-8da13456c348" providerId="ADAL" clId="{25A5C444-CA92-42D6-BFF5-090180E0DD34}" dt="2022-10-02T17:44:02.389" v="73" actId="20577"/>
          <ac:spMkLst>
            <pc:docMk/>
            <pc:sldMk cId="3402881972" sldId="288"/>
            <ac:spMk id="2" creationId="{3656AE75-DCDC-7800-A51B-832B0685903A}"/>
          </ac:spMkLst>
        </pc:spChg>
        <pc:graphicFrameChg chg="mod">
          <ac:chgData name="Berson, Titan R." userId="b095c4ac-d937-49ad-8eb7-8da13456c348" providerId="ADAL" clId="{25A5C444-CA92-42D6-BFF5-090180E0DD34}" dt="2022-10-02T17:47:33.802" v="334" actId="20577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  <pc:sldChg chg="add del">
        <pc:chgData name="Berson, Titan R." userId="b095c4ac-d937-49ad-8eb7-8da13456c348" providerId="ADAL" clId="{25A5C444-CA92-42D6-BFF5-090180E0DD34}" dt="2022-10-02T17:52:41.948" v="375" actId="2890"/>
        <pc:sldMkLst>
          <pc:docMk/>
          <pc:sldMk cId="452741637" sldId="289"/>
        </pc:sldMkLst>
      </pc:sldChg>
      <pc:sldChg chg="addSp delSp modSp add del mod">
        <pc:chgData name="Berson, Titan R." userId="b095c4ac-d937-49ad-8eb7-8da13456c348" providerId="ADAL" clId="{25A5C444-CA92-42D6-BFF5-090180E0DD34}" dt="2022-10-02T17:52:42.778" v="376" actId="2696"/>
        <pc:sldMkLst>
          <pc:docMk/>
          <pc:sldMk cId="3283620086" sldId="289"/>
        </pc:sldMkLst>
        <pc:spChg chg="mod">
          <ac:chgData name="Berson, Titan R." userId="b095c4ac-d937-49ad-8eb7-8da13456c348" providerId="ADAL" clId="{25A5C444-CA92-42D6-BFF5-090180E0DD34}" dt="2022-10-02T17:49:39.702" v="367" actId="20577"/>
          <ac:spMkLst>
            <pc:docMk/>
            <pc:sldMk cId="3283620086" sldId="289"/>
            <ac:spMk id="2" creationId="{3656AE75-DCDC-7800-A51B-832B0685903A}"/>
          </ac:spMkLst>
        </pc:spChg>
        <pc:spChg chg="add del mod">
          <ac:chgData name="Berson, Titan R." userId="b095c4ac-d937-49ad-8eb7-8da13456c348" providerId="ADAL" clId="{25A5C444-CA92-42D6-BFF5-090180E0DD34}" dt="2022-10-02T17:51:58.764" v="368"/>
          <ac:spMkLst>
            <pc:docMk/>
            <pc:sldMk cId="3283620086" sldId="289"/>
            <ac:spMk id="4" creationId="{E3C7D528-2915-82BE-CAD6-0D772C2A8FA2}"/>
          </ac:spMkLst>
        </pc:spChg>
        <pc:graphicFrameChg chg="del">
          <ac:chgData name="Berson, Titan R." userId="b095c4ac-d937-49ad-8eb7-8da13456c348" providerId="ADAL" clId="{25A5C444-CA92-42D6-BFF5-090180E0DD34}" dt="2022-10-02T17:49:18.154" v="351" actId="478"/>
          <ac:graphicFrameMkLst>
            <pc:docMk/>
            <pc:sldMk cId="3283620086" sldId="289"/>
            <ac:graphicFrameMk id="6" creationId="{21D2874E-F96C-5978-5B72-46FB18ADD2A9}"/>
          </ac:graphicFrameMkLst>
        </pc:graphicFrameChg>
        <pc:picChg chg="add mod">
          <ac:chgData name="Berson, Titan R." userId="b095c4ac-d937-49ad-8eb7-8da13456c348" providerId="ADAL" clId="{25A5C444-CA92-42D6-BFF5-090180E0DD34}" dt="2022-10-02T17:52:09.887" v="372" actId="1076"/>
          <ac:picMkLst>
            <pc:docMk/>
            <pc:sldMk cId="3283620086" sldId="289"/>
            <ac:picMk id="5" creationId="{E958015B-397C-8FD3-6647-AB6F7A43438B}"/>
          </ac:picMkLst>
        </pc:picChg>
      </pc:sldChg>
      <pc:sldChg chg="addSp delSp modSp add mod">
        <pc:chgData name="Berson, Titan R." userId="b095c4ac-d937-49ad-8eb7-8da13456c348" providerId="ADAL" clId="{25A5C444-CA92-42D6-BFF5-090180E0DD34}" dt="2022-10-02T17:53:41.584" v="400" actId="1076"/>
        <pc:sldMkLst>
          <pc:docMk/>
          <pc:sldMk cId="1260177162" sldId="290"/>
        </pc:sldMkLst>
        <pc:spChg chg="mod">
          <ac:chgData name="Berson, Titan R." userId="b095c4ac-d937-49ad-8eb7-8da13456c348" providerId="ADAL" clId="{25A5C444-CA92-42D6-BFF5-090180E0DD34}" dt="2022-10-02T17:53:10.437" v="394" actId="20577"/>
          <ac:spMkLst>
            <pc:docMk/>
            <pc:sldMk cId="1260177162" sldId="290"/>
            <ac:spMk id="2" creationId="{3656AE75-DCDC-7800-A51B-832B0685903A}"/>
          </ac:spMkLst>
        </pc:spChg>
        <pc:spChg chg="add del mod">
          <ac:chgData name="Berson, Titan R." userId="b095c4ac-d937-49ad-8eb7-8da13456c348" providerId="ADAL" clId="{25A5C444-CA92-42D6-BFF5-090180E0DD34}" dt="2022-10-02T17:53:31.637" v="396"/>
          <ac:spMkLst>
            <pc:docMk/>
            <pc:sldMk cId="1260177162" sldId="290"/>
            <ac:spMk id="4" creationId="{5D9A0C1E-4FAD-5B2A-89D4-71CE37901E7C}"/>
          </ac:spMkLst>
        </pc:spChg>
        <pc:picChg chg="del">
          <ac:chgData name="Berson, Titan R." userId="b095c4ac-d937-49ad-8eb7-8da13456c348" providerId="ADAL" clId="{25A5C444-CA92-42D6-BFF5-090180E0DD34}" dt="2022-10-02T17:53:13.517" v="395" actId="478"/>
          <ac:picMkLst>
            <pc:docMk/>
            <pc:sldMk cId="1260177162" sldId="290"/>
            <ac:picMk id="5" creationId="{E958015B-397C-8FD3-6647-AB6F7A43438B}"/>
          </ac:picMkLst>
        </pc:picChg>
        <pc:picChg chg="add mod">
          <ac:chgData name="Berson, Titan R." userId="b095c4ac-d937-49ad-8eb7-8da13456c348" providerId="ADAL" clId="{25A5C444-CA92-42D6-BFF5-090180E0DD34}" dt="2022-10-02T17:53:41.584" v="400" actId="1076"/>
          <ac:picMkLst>
            <pc:docMk/>
            <pc:sldMk cId="1260177162" sldId="290"/>
            <ac:picMk id="6" creationId="{D68C9CF9-D2D1-C948-37E1-D952C7152F42}"/>
          </ac:picMkLst>
        </pc:picChg>
      </pc:sldChg>
    </pc:docChg>
  </pc:docChgLst>
  <pc:docChgLst>
    <pc:chgData name="Wolf, Jacob D." userId="05576282-d74a-4647-9cd1-42b570626f82" providerId="ADAL" clId="{D6E9B2EE-1E5C-44C7-93F2-8664ADB639A8}"/>
    <pc:docChg chg="undo custSel modSld">
      <pc:chgData name="Wolf, Jacob D." userId="05576282-d74a-4647-9cd1-42b570626f82" providerId="ADAL" clId="{D6E9B2EE-1E5C-44C7-93F2-8664ADB639A8}" dt="2023-02-01T21:21:25.742" v="22" actId="1076"/>
      <pc:docMkLst>
        <pc:docMk/>
      </pc:docMkLst>
      <pc:sldChg chg="delSp modSp mod">
        <pc:chgData name="Wolf, Jacob D." userId="05576282-d74a-4647-9cd1-42b570626f82" providerId="ADAL" clId="{D6E9B2EE-1E5C-44C7-93F2-8664ADB639A8}" dt="2023-02-01T21:18:25.529" v="3" actId="313"/>
        <pc:sldMkLst>
          <pc:docMk/>
          <pc:sldMk cId="898996859" sldId="360"/>
        </pc:sldMkLst>
        <pc:spChg chg="mod">
          <ac:chgData name="Wolf, Jacob D." userId="05576282-d74a-4647-9cd1-42b570626f82" providerId="ADAL" clId="{D6E9B2EE-1E5C-44C7-93F2-8664ADB639A8}" dt="2023-02-01T21:18:25.529" v="3" actId="313"/>
          <ac:spMkLst>
            <pc:docMk/>
            <pc:sldMk cId="898996859" sldId="360"/>
            <ac:spMk id="3" creationId="{00000000-0000-0000-0000-000000000000}"/>
          </ac:spMkLst>
        </pc:spChg>
        <pc:spChg chg="del">
          <ac:chgData name="Wolf, Jacob D." userId="05576282-d74a-4647-9cd1-42b570626f82" providerId="ADAL" clId="{D6E9B2EE-1E5C-44C7-93F2-8664ADB639A8}" dt="2023-02-01T21:17:36.543" v="0" actId="478"/>
          <ac:spMkLst>
            <pc:docMk/>
            <pc:sldMk cId="898996859" sldId="360"/>
            <ac:spMk id="6" creationId="{72099D97-9C33-54B1-B7A7-6A23FE9F5BB9}"/>
          </ac:spMkLst>
        </pc:spChg>
      </pc:sldChg>
      <pc:sldChg chg="addSp delSp modSp mod delAnim">
        <pc:chgData name="Wolf, Jacob D." userId="05576282-d74a-4647-9cd1-42b570626f82" providerId="ADAL" clId="{D6E9B2EE-1E5C-44C7-93F2-8664ADB639A8}" dt="2023-02-01T21:21:25.742" v="22" actId="1076"/>
        <pc:sldMkLst>
          <pc:docMk/>
          <pc:sldMk cId="2395807715" sldId="363"/>
        </pc:sldMkLst>
        <pc:spChg chg="mod">
          <ac:chgData name="Wolf, Jacob D." userId="05576282-d74a-4647-9cd1-42b570626f82" providerId="ADAL" clId="{D6E9B2EE-1E5C-44C7-93F2-8664ADB639A8}" dt="2023-02-01T21:18:31.983" v="6" actId="313"/>
          <ac:spMkLst>
            <pc:docMk/>
            <pc:sldMk cId="2395807715" sldId="363"/>
            <ac:spMk id="6" creationId="{00000000-0000-0000-0000-000000000000}"/>
          </ac:spMkLst>
        </pc:spChg>
        <pc:spChg chg="del mod">
          <ac:chgData name="Wolf, Jacob D." userId="05576282-d74a-4647-9cd1-42b570626f82" providerId="ADAL" clId="{D6E9B2EE-1E5C-44C7-93F2-8664ADB639A8}" dt="2023-02-01T21:21:16.685" v="18" actId="478"/>
          <ac:spMkLst>
            <pc:docMk/>
            <pc:sldMk cId="2395807715" sldId="363"/>
            <ac:spMk id="25" creationId="{9AA885BF-9497-F68A-C607-2529A8B95A34}"/>
          </ac:spMkLst>
        </pc:spChg>
        <pc:spChg chg="del">
          <ac:chgData name="Wolf, Jacob D." userId="05576282-d74a-4647-9cd1-42b570626f82" providerId="ADAL" clId="{D6E9B2EE-1E5C-44C7-93F2-8664ADB639A8}" dt="2023-02-01T21:21:12.438" v="14" actId="478"/>
          <ac:spMkLst>
            <pc:docMk/>
            <pc:sldMk cId="2395807715" sldId="363"/>
            <ac:spMk id="32" creationId="{9E182D3B-31A0-99E1-F5F4-DB4E700B71E5}"/>
          </ac:spMkLst>
        </pc:spChg>
        <pc:spChg chg="del">
          <ac:chgData name="Wolf, Jacob D." userId="05576282-d74a-4647-9cd1-42b570626f82" providerId="ADAL" clId="{D6E9B2EE-1E5C-44C7-93F2-8664ADB639A8}" dt="2023-02-01T21:21:14.933" v="16" actId="478"/>
          <ac:spMkLst>
            <pc:docMk/>
            <pc:sldMk cId="2395807715" sldId="363"/>
            <ac:spMk id="33" creationId="{B60FFCFE-6B6F-0895-B460-FC3DE67942AD}"/>
          </ac:spMkLst>
        </pc:spChg>
        <pc:grpChg chg="add del mod">
          <ac:chgData name="Wolf, Jacob D." userId="05576282-d74a-4647-9cd1-42b570626f82" providerId="ADAL" clId="{D6E9B2EE-1E5C-44C7-93F2-8664ADB639A8}" dt="2023-02-01T21:21:25.742" v="22" actId="1076"/>
          <ac:grpSpMkLst>
            <pc:docMk/>
            <pc:sldMk cId="2395807715" sldId="363"/>
            <ac:grpSpMk id="13" creationId="{8924E20C-ECD2-96FA-FAD0-A4EFE7A28CC7}"/>
          </ac:grpSpMkLst>
        </pc:grpChg>
        <pc:picChg chg="del">
          <ac:chgData name="Wolf, Jacob D." userId="05576282-d74a-4647-9cd1-42b570626f82" providerId="ADAL" clId="{D6E9B2EE-1E5C-44C7-93F2-8664ADB639A8}" dt="2023-02-01T21:21:11.796" v="13" actId="478"/>
          <ac:picMkLst>
            <pc:docMk/>
            <pc:sldMk cId="2395807715" sldId="363"/>
            <ac:picMk id="22" creationId="{322C17AC-36A5-7FCE-2DF2-287501F57DFA}"/>
          </ac:picMkLst>
        </pc:picChg>
        <pc:picChg chg="del">
          <ac:chgData name="Wolf, Jacob D." userId="05576282-d74a-4647-9cd1-42b570626f82" providerId="ADAL" clId="{D6E9B2EE-1E5C-44C7-93F2-8664ADB639A8}" dt="2023-02-01T21:21:10.404" v="11" actId="478"/>
          <ac:picMkLst>
            <pc:docMk/>
            <pc:sldMk cId="2395807715" sldId="363"/>
            <ac:picMk id="24" creationId="{58526344-6585-8F77-455F-EEBECFFC9CCE}"/>
          </ac:picMkLst>
        </pc:picChg>
        <pc:picChg chg="del">
          <ac:chgData name="Wolf, Jacob D." userId="05576282-d74a-4647-9cd1-42b570626f82" providerId="ADAL" clId="{D6E9B2EE-1E5C-44C7-93F2-8664ADB639A8}" dt="2023-02-01T21:21:11.229" v="12" actId="478"/>
          <ac:picMkLst>
            <pc:docMk/>
            <pc:sldMk cId="2395807715" sldId="363"/>
            <ac:picMk id="31" creationId="{F1548AC4-168F-71A7-E6AC-A2C22F93A5ED}"/>
          </ac:picMkLst>
        </pc:picChg>
      </pc:sldChg>
      <pc:sldChg chg="modSp mod">
        <pc:chgData name="Wolf, Jacob D." userId="05576282-d74a-4647-9cd1-42b570626f82" providerId="ADAL" clId="{D6E9B2EE-1E5C-44C7-93F2-8664ADB639A8}" dt="2023-02-01T21:18:45.981" v="10" actId="20577"/>
        <pc:sldMkLst>
          <pc:docMk/>
          <pc:sldMk cId="2938871396" sldId="390"/>
        </pc:sldMkLst>
        <pc:spChg chg="mod">
          <ac:chgData name="Wolf, Jacob D." userId="05576282-d74a-4647-9cd1-42b570626f82" providerId="ADAL" clId="{D6E9B2EE-1E5C-44C7-93F2-8664ADB639A8}" dt="2023-02-01T21:18:45.981" v="10" actId="20577"/>
          <ac:spMkLst>
            <pc:docMk/>
            <pc:sldMk cId="2938871396" sldId="390"/>
            <ac:spMk id="3" creationId="{CDA4FE4F-6018-316E-5DEB-3465170F4936}"/>
          </ac:spMkLst>
        </pc:spChg>
      </pc:sldChg>
    </pc:docChg>
  </pc:docChgLst>
  <pc:docChgLst>
    <pc:chgData name="Astrup, Dylan J." userId="S::astrupd@my.erau.edu::56b1825f-da8e-4cf8-aad7-60ebaa314d46" providerId="AD" clId="Web-{BF861F8F-DF86-466A-AFA2-20AFA9132502}"/>
    <pc:docChg chg="modSld">
      <pc:chgData name="Astrup, Dylan J." userId="S::astrupd@my.erau.edu::56b1825f-da8e-4cf8-aad7-60ebaa314d46" providerId="AD" clId="Web-{BF861F8F-DF86-466A-AFA2-20AFA9132502}" dt="2022-12-09T03:11:14.757" v="1"/>
      <pc:docMkLst>
        <pc:docMk/>
      </pc:docMkLst>
      <pc:sldChg chg="addSp delSp">
        <pc:chgData name="Astrup, Dylan J." userId="S::astrupd@my.erau.edu::56b1825f-da8e-4cf8-aad7-60ebaa314d46" providerId="AD" clId="Web-{BF861F8F-DF86-466A-AFA2-20AFA9132502}" dt="2022-12-09T03:11:14.757" v="1"/>
        <pc:sldMkLst>
          <pc:docMk/>
          <pc:sldMk cId="9138634" sldId="331"/>
        </pc:sldMkLst>
        <pc:spChg chg="add del">
          <ac:chgData name="Astrup, Dylan J." userId="S::astrupd@my.erau.edu::56b1825f-da8e-4cf8-aad7-60ebaa314d46" providerId="AD" clId="Web-{BF861F8F-DF86-466A-AFA2-20AFA9132502}" dt="2022-12-09T03:11:14.757" v="1"/>
          <ac:spMkLst>
            <pc:docMk/>
            <pc:sldMk cId="9138634" sldId="331"/>
            <ac:spMk id="4" creationId="{B227CAC0-0028-B85D-3CAF-DAF3E8AAC734}"/>
          </ac:spMkLst>
        </pc:spChg>
      </pc:sldChg>
    </pc:docChg>
  </pc:docChgLst>
  <pc:docChgLst>
    <pc:chgData name="Wolf, Jacob D." userId="05576282-d74a-4647-9cd1-42b570626f82" providerId="ADAL" clId="{C138E83B-7163-4707-8DE5-2AAA1390BCD0}"/>
    <pc:docChg chg="undo custSel modSld">
      <pc:chgData name="Wolf, Jacob D." userId="05576282-d74a-4647-9cd1-42b570626f82" providerId="ADAL" clId="{C138E83B-7163-4707-8DE5-2AAA1390BCD0}" dt="2022-12-12T03:44:51.897" v="25" actId="478"/>
      <pc:docMkLst>
        <pc:docMk/>
      </pc:docMkLst>
      <pc:sldChg chg="addSp delSp modSp mod modAnim">
        <pc:chgData name="Wolf, Jacob D." userId="05576282-d74a-4647-9cd1-42b570626f82" providerId="ADAL" clId="{C138E83B-7163-4707-8DE5-2AAA1390BCD0}" dt="2022-12-12T03:44:51.897" v="25" actId="478"/>
        <pc:sldMkLst>
          <pc:docMk/>
          <pc:sldMk cId="898996859" sldId="360"/>
        </pc:sldMkLst>
        <pc:spChg chg="add del">
          <ac:chgData name="Wolf, Jacob D." userId="05576282-d74a-4647-9cd1-42b570626f82" providerId="ADAL" clId="{C138E83B-7163-4707-8DE5-2AAA1390BCD0}" dt="2022-12-12T03:44:51.482" v="24" actId="478"/>
          <ac:spMkLst>
            <pc:docMk/>
            <pc:sldMk cId="898996859" sldId="360"/>
            <ac:spMk id="2" creationId="{9C85E376-93C4-F09C-9EE8-DBDB337834B1}"/>
          </ac:spMkLst>
        </pc:spChg>
        <pc:spChg chg="add del">
          <ac:chgData name="Wolf, Jacob D." userId="05576282-d74a-4647-9cd1-42b570626f82" providerId="ADAL" clId="{C138E83B-7163-4707-8DE5-2AAA1390BCD0}" dt="2022-12-12T03:44:51.897" v="25" actId="478"/>
          <ac:spMkLst>
            <pc:docMk/>
            <pc:sldMk cId="898996859" sldId="360"/>
            <ac:spMk id="3" creationId="{00000000-0000-0000-0000-000000000000}"/>
          </ac:spMkLst>
        </pc:spChg>
        <pc:spChg chg="add del mod">
          <ac:chgData name="Wolf, Jacob D." userId="05576282-d74a-4647-9cd1-42b570626f82" providerId="ADAL" clId="{C138E83B-7163-4707-8DE5-2AAA1390BCD0}" dt="2022-12-12T03:44:51.482" v="24" actId="478"/>
          <ac:spMkLst>
            <pc:docMk/>
            <pc:sldMk cId="898996859" sldId="360"/>
            <ac:spMk id="6" creationId="{D40FED4E-1A9E-5AA9-8DFA-88B0F9F6FB86}"/>
          </ac:spMkLst>
        </pc:spChg>
      </pc:sldChg>
    </pc:docChg>
  </pc:docChgLst>
  <pc:docChgLst>
    <pc:chgData name="Alford III, Tesla N." userId="S::alfordt3@my.erau.edu::babd66a6-afcd-4f59-b495-3948a9a7d0f7" providerId="AD" clId="Web-{A117D314-EEEE-4E90-ACC3-8DDE35919AF4}"/>
    <pc:docChg chg="modSld">
      <pc:chgData name="Alford III, Tesla N." userId="S::alfordt3@my.erau.edu::babd66a6-afcd-4f59-b495-3948a9a7d0f7" providerId="AD" clId="Web-{A117D314-EEEE-4E90-ACC3-8DDE35919AF4}" dt="2022-12-02T04:46:19.177" v="81" actId="1076"/>
      <pc:docMkLst>
        <pc:docMk/>
      </pc:docMkLst>
      <pc:sldChg chg="addSp delSp modSp">
        <pc:chgData name="Alford III, Tesla N." userId="S::alfordt3@my.erau.edu::babd66a6-afcd-4f59-b495-3948a9a7d0f7" providerId="AD" clId="Web-{A117D314-EEEE-4E90-ACC3-8DDE35919AF4}" dt="2022-12-02T03:54:31.266" v="19" actId="1076"/>
        <pc:sldMkLst>
          <pc:docMk/>
          <pc:sldMk cId="9138634" sldId="331"/>
        </pc:sldMkLst>
        <pc:spChg chg="mod">
          <ac:chgData name="Alford III, Tesla N." userId="S::alfordt3@my.erau.edu::babd66a6-afcd-4f59-b495-3948a9a7d0f7" providerId="AD" clId="Web-{A117D314-EEEE-4E90-ACC3-8DDE35919AF4}" dt="2022-12-02T03:54:07.514" v="16" actId="1076"/>
          <ac:spMkLst>
            <pc:docMk/>
            <pc:sldMk cId="9138634" sldId="331"/>
            <ac:spMk id="5" creationId="{EA34EE70-5743-B3E3-9BBC-8278B95B1F8B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3:54:17.828" v="17" actId="1076"/>
          <ac:spMkLst>
            <pc:docMk/>
            <pc:sldMk cId="9138634" sldId="331"/>
            <ac:spMk id="6" creationId="{B59E4A10-DF9C-5F9F-73C9-4A6DB8D83EFB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3:53:41.091" v="14" actId="1076"/>
          <ac:spMkLst>
            <pc:docMk/>
            <pc:sldMk cId="9138634" sldId="331"/>
            <ac:spMk id="7" creationId="{31008346-00F8-3838-A55A-D1BDD2893003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3:54:31.266" v="19" actId="1076"/>
          <ac:spMkLst>
            <pc:docMk/>
            <pc:sldMk cId="9138634" sldId="331"/>
            <ac:spMk id="8" creationId="{3FE1E632-F02B-2A1B-8995-DFD7CC34EFE9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3:54:23.390" v="18" actId="1076"/>
          <ac:spMkLst>
            <pc:docMk/>
            <pc:sldMk cId="9138634" sldId="331"/>
            <ac:spMk id="9" creationId="{5E771AE7-A7F2-068C-A886-BD1B977E912A}"/>
          </ac:spMkLst>
        </pc:spChg>
        <pc:spChg chg="add del mod">
          <ac:chgData name="Alford III, Tesla N." userId="S::alfordt3@my.erau.edu::babd66a6-afcd-4f59-b495-3948a9a7d0f7" providerId="AD" clId="Web-{A117D314-EEEE-4E90-ACC3-8DDE35919AF4}" dt="2022-12-02T03:53:18.230" v="11"/>
          <ac:spMkLst>
            <pc:docMk/>
            <pc:sldMk cId="9138634" sldId="331"/>
            <ac:spMk id="11" creationId="{79B40B41-37EC-8182-63CF-FBAF504F3CC0}"/>
          </ac:spMkLst>
        </pc:spChg>
        <pc:picChg chg="del">
          <ac:chgData name="Alford III, Tesla N." userId="S::alfordt3@my.erau.edu::babd66a6-afcd-4f59-b495-3948a9a7d0f7" providerId="AD" clId="Web-{A117D314-EEEE-4E90-ACC3-8DDE35919AF4}" dt="2022-12-02T03:53:10.526" v="10"/>
          <ac:picMkLst>
            <pc:docMk/>
            <pc:sldMk cId="9138634" sldId="331"/>
            <ac:picMk id="4" creationId="{1E9D4DA5-D7AC-0DE8-1302-49CDD438BE25}"/>
          </ac:picMkLst>
        </pc:picChg>
        <pc:picChg chg="add mod ord">
          <ac:chgData name="Alford III, Tesla N." userId="S::alfordt3@my.erau.edu::babd66a6-afcd-4f59-b495-3948a9a7d0f7" providerId="AD" clId="Web-{A117D314-EEEE-4E90-ACC3-8DDE35919AF4}" dt="2022-12-02T03:53:52.779" v="15"/>
          <ac:picMkLst>
            <pc:docMk/>
            <pc:sldMk cId="9138634" sldId="331"/>
            <ac:picMk id="12" creationId="{CF90C857-5B01-0F95-DCD8-C98D47987B20}"/>
          </ac:picMkLst>
        </pc:picChg>
        <pc:cxnChg chg="mod">
          <ac:chgData name="Alford III, Tesla N." userId="S::alfordt3@my.erau.edu::babd66a6-afcd-4f59-b495-3948a9a7d0f7" providerId="AD" clId="Web-{A117D314-EEEE-4E90-ACC3-8DDE35919AF4}" dt="2022-12-02T03:53:41.091" v="14" actId="1076"/>
          <ac:cxnSpMkLst>
            <pc:docMk/>
            <pc:sldMk cId="9138634" sldId="331"/>
            <ac:cxnSpMk id="10" creationId="{BE081470-8CAF-8D25-1677-261993143E3B}"/>
          </ac:cxnSpMkLst>
        </pc:cxnChg>
      </pc:sldChg>
      <pc:sldChg chg="modSp">
        <pc:chgData name="Alford III, Tesla N." userId="S::alfordt3@my.erau.edu::babd66a6-afcd-4f59-b495-3948a9a7d0f7" providerId="AD" clId="Web-{A117D314-EEEE-4E90-ACC3-8DDE35919AF4}" dt="2022-12-02T04:05:11.249" v="22" actId="20577"/>
        <pc:sldMkLst>
          <pc:docMk/>
          <pc:sldMk cId="4208090386" sldId="344"/>
        </pc:sldMkLst>
        <pc:spChg chg="mod">
          <ac:chgData name="Alford III, Tesla N." userId="S::alfordt3@my.erau.edu::babd66a6-afcd-4f59-b495-3948a9a7d0f7" providerId="AD" clId="Web-{A117D314-EEEE-4E90-ACC3-8DDE35919AF4}" dt="2022-12-02T04:05:11.249" v="22" actId="20577"/>
          <ac:spMkLst>
            <pc:docMk/>
            <pc:sldMk cId="4208090386" sldId="344"/>
            <ac:spMk id="9" creationId="{78709A1C-0A0C-97B7-5326-405C9412D711}"/>
          </ac:spMkLst>
        </pc:spChg>
      </pc:sldChg>
      <pc:sldChg chg="addSp modSp">
        <pc:chgData name="Alford III, Tesla N." userId="S::alfordt3@my.erau.edu::babd66a6-afcd-4f59-b495-3948a9a7d0f7" providerId="AD" clId="Web-{A117D314-EEEE-4E90-ACC3-8DDE35919AF4}" dt="2022-12-02T04:43:01.522" v="77"/>
        <pc:sldMkLst>
          <pc:docMk/>
          <pc:sldMk cId="718782417" sldId="350"/>
        </pc:sldMkLst>
        <pc:picChg chg="mod ord">
          <ac:chgData name="Alford III, Tesla N." userId="S::alfordt3@my.erau.edu::babd66a6-afcd-4f59-b495-3948a9a7d0f7" providerId="AD" clId="Web-{A117D314-EEEE-4E90-ACC3-8DDE35919AF4}" dt="2022-12-02T04:43:01.522" v="77"/>
          <ac:picMkLst>
            <pc:docMk/>
            <pc:sldMk cId="718782417" sldId="350"/>
            <ac:picMk id="3" creationId="{8E533800-446A-EFA9-415E-17E3AB84AC0D}"/>
          </ac:picMkLst>
        </pc:picChg>
        <pc:picChg chg="add mod modCrop">
          <ac:chgData name="Alford III, Tesla N." userId="S::alfordt3@my.erau.edu::babd66a6-afcd-4f59-b495-3948a9a7d0f7" providerId="AD" clId="Web-{A117D314-EEEE-4E90-ACC3-8DDE35919AF4}" dt="2022-12-02T04:42:35.505" v="74" actId="1076"/>
          <ac:picMkLst>
            <pc:docMk/>
            <pc:sldMk cId="718782417" sldId="350"/>
            <ac:picMk id="21" creationId="{F84D654E-EB57-40D7-1197-6F28A71A3E8B}"/>
          </ac:picMkLst>
        </pc:picChg>
      </pc:sldChg>
      <pc:sldChg chg="addSp modSp">
        <pc:chgData name="Alford III, Tesla N." userId="S::alfordt3@my.erau.edu::babd66a6-afcd-4f59-b495-3948a9a7d0f7" providerId="AD" clId="Web-{A117D314-EEEE-4E90-ACC3-8DDE35919AF4}" dt="2022-12-02T04:46:19.177" v="81" actId="1076"/>
        <pc:sldMkLst>
          <pc:docMk/>
          <pc:sldMk cId="6644773" sldId="351"/>
        </pc:sldMkLst>
        <pc:picChg chg="add mod modCrop">
          <ac:chgData name="Alford III, Tesla N." userId="S::alfordt3@my.erau.edu::babd66a6-afcd-4f59-b495-3948a9a7d0f7" providerId="AD" clId="Web-{A117D314-EEEE-4E90-ACC3-8DDE35919AF4}" dt="2022-12-02T04:46:19.177" v="81" actId="1076"/>
          <ac:picMkLst>
            <pc:docMk/>
            <pc:sldMk cId="6644773" sldId="351"/>
            <ac:picMk id="20" creationId="{A7F01E91-3BAC-8BAA-53C2-8CA97F15155C}"/>
          </ac:picMkLst>
        </pc:picChg>
      </pc:sldChg>
      <pc:sldChg chg="modNotes">
        <pc:chgData name="Alford III, Tesla N." userId="S::alfordt3@my.erau.edu::babd66a6-afcd-4f59-b495-3948a9a7d0f7" providerId="AD" clId="Web-{A117D314-EEEE-4E90-ACC3-8DDE35919AF4}" dt="2022-12-02T04:36:01.476" v="64"/>
        <pc:sldMkLst>
          <pc:docMk/>
          <pc:sldMk cId="2683291673" sldId="356"/>
        </pc:sldMkLst>
      </pc:sldChg>
      <pc:sldChg chg="addSp delSp modSp">
        <pc:chgData name="Alford III, Tesla N." userId="S::alfordt3@my.erau.edu::babd66a6-afcd-4f59-b495-3948a9a7d0f7" providerId="AD" clId="Web-{A117D314-EEEE-4E90-ACC3-8DDE35919AF4}" dt="2022-12-02T03:33:57.662" v="4" actId="1076"/>
        <pc:sldMkLst>
          <pc:docMk/>
          <pc:sldMk cId="3481050016" sldId="385"/>
        </pc:sldMkLst>
        <pc:spChg chg="del">
          <ac:chgData name="Alford III, Tesla N." userId="S::alfordt3@my.erau.edu::babd66a6-afcd-4f59-b495-3948a9a7d0f7" providerId="AD" clId="Web-{A117D314-EEEE-4E90-ACC3-8DDE35919AF4}" dt="2022-12-02T03:33:46.037" v="0"/>
          <ac:spMkLst>
            <pc:docMk/>
            <pc:sldMk cId="3481050016" sldId="385"/>
            <ac:spMk id="8" creationId="{072EB83E-16BC-F16F-46B0-7C106072508B}"/>
          </ac:spMkLst>
        </pc:spChg>
        <pc:picChg chg="add mod ord">
          <ac:chgData name="Alford III, Tesla N." userId="S::alfordt3@my.erau.edu::babd66a6-afcd-4f59-b495-3948a9a7d0f7" providerId="AD" clId="Web-{A117D314-EEEE-4E90-ACC3-8DDE35919AF4}" dt="2022-12-02T03:33:57.662" v="4" actId="1076"/>
          <ac:picMkLst>
            <pc:docMk/>
            <pc:sldMk cId="3481050016" sldId="385"/>
            <ac:picMk id="4" creationId="{1D929F99-5146-D849-5578-6F4D553F2740}"/>
          </ac:picMkLst>
        </pc:picChg>
      </pc:sldChg>
      <pc:sldChg chg="addSp delSp modSp">
        <pc:chgData name="Alford III, Tesla N." userId="S::alfordt3@my.erau.edu::babd66a6-afcd-4f59-b495-3948a9a7d0f7" providerId="AD" clId="Web-{A117D314-EEEE-4E90-ACC3-8DDE35919AF4}" dt="2022-12-02T04:19:05.371" v="63" actId="14100"/>
        <pc:sldMkLst>
          <pc:docMk/>
          <pc:sldMk cId="1160801031" sldId="388"/>
        </pc:sldMkLst>
        <pc:spChg chg="mod">
          <ac:chgData name="Alford III, Tesla N." userId="S::alfordt3@my.erau.edu::babd66a6-afcd-4f59-b495-3948a9a7d0f7" providerId="AD" clId="Web-{A117D314-EEEE-4E90-ACC3-8DDE35919AF4}" dt="2022-12-02T04:18:54.480" v="62" actId="1076"/>
          <ac:spMkLst>
            <pc:docMk/>
            <pc:sldMk cId="1160801031" sldId="388"/>
            <ac:spMk id="3" creationId="{0198A8E5-16D1-C064-D300-6B359C7AECA2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4:18:50.511" v="61" actId="1076"/>
          <ac:spMkLst>
            <pc:docMk/>
            <pc:sldMk cId="1160801031" sldId="388"/>
            <ac:spMk id="4" creationId="{E6C1C5CE-5E9A-CBD0-C357-DCE1ED347D32}"/>
          </ac:spMkLst>
        </pc:spChg>
        <pc:spChg chg="add del mod">
          <ac:chgData name="Alford III, Tesla N." userId="S::alfordt3@my.erau.edu::babd66a6-afcd-4f59-b495-3948a9a7d0f7" providerId="AD" clId="Web-{A117D314-EEEE-4E90-ACC3-8DDE35919AF4}" dt="2022-12-02T04:15:32.762" v="30"/>
          <ac:spMkLst>
            <pc:docMk/>
            <pc:sldMk cId="1160801031" sldId="388"/>
            <ac:spMk id="7" creationId="{724AF841-0305-C904-2D9F-1C771680D88B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4:16:36.470" v="42" actId="1076"/>
          <ac:spMkLst>
            <pc:docMk/>
            <pc:sldMk cId="1160801031" sldId="388"/>
            <ac:spMk id="23" creationId="{71572309-3212-0155-D89C-C2F7DDA51621}"/>
          </ac:spMkLst>
        </pc:spChg>
        <pc:spChg chg="mod">
          <ac:chgData name="Alford III, Tesla N." userId="S::alfordt3@my.erau.edu::babd66a6-afcd-4f59-b495-3948a9a7d0f7" providerId="AD" clId="Web-{A117D314-EEEE-4E90-ACC3-8DDE35919AF4}" dt="2022-12-02T04:18:05.976" v="57" actId="1076"/>
          <ac:spMkLst>
            <pc:docMk/>
            <pc:sldMk cId="1160801031" sldId="388"/>
            <ac:spMk id="24" creationId="{F501E794-E8B1-D193-F63F-5A9726AF5FB2}"/>
          </ac:spMkLst>
        </pc:spChg>
        <pc:picChg chg="add mod ord">
          <ac:chgData name="Alford III, Tesla N." userId="S::alfordt3@my.erau.edu::babd66a6-afcd-4f59-b495-3948a9a7d0f7" providerId="AD" clId="Web-{A117D314-EEEE-4E90-ACC3-8DDE35919AF4}" dt="2022-12-02T04:15:43.576" v="31" actId="1076"/>
          <ac:picMkLst>
            <pc:docMk/>
            <pc:sldMk cId="1160801031" sldId="388"/>
            <ac:picMk id="5" creationId="{3C996893-82C2-4B82-B3A2-CB9AEFE0ED62}"/>
          </ac:picMkLst>
        </pc:picChg>
        <pc:picChg chg="del">
          <ac:chgData name="Alford III, Tesla N." userId="S::alfordt3@my.erau.edu::babd66a6-afcd-4f59-b495-3948a9a7d0f7" providerId="AD" clId="Web-{A117D314-EEEE-4E90-ACC3-8DDE35919AF4}" dt="2022-12-02T04:15:06.448" v="25"/>
          <ac:picMkLst>
            <pc:docMk/>
            <pc:sldMk cId="1160801031" sldId="388"/>
            <ac:picMk id="8" creationId="{06691375-1EEB-FAD8-4DBA-1BFDB20E019E}"/>
          </ac:picMkLst>
        </pc:picChg>
        <pc:picChg chg="mod">
          <ac:chgData name="Alford III, Tesla N." userId="S::alfordt3@my.erau.edu::babd66a6-afcd-4f59-b495-3948a9a7d0f7" providerId="AD" clId="Web-{A117D314-EEEE-4E90-ACC3-8DDE35919AF4}" dt="2022-12-02T04:16:12.656" v="35" actId="1076"/>
          <ac:picMkLst>
            <pc:docMk/>
            <pc:sldMk cId="1160801031" sldId="388"/>
            <ac:picMk id="9" creationId="{AD457858-7927-98FC-2466-7330C1256538}"/>
          </ac:picMkLst>
        </pc:picChg>
        <pc:picChg chg="mod">
          <ac:chgData name="Alford III, Tesla N." userId="S::alfordt3@my.erau.edu::babd66a6-afcd-4f59-b495-3948a9a7d0f7" providerId="AD" clId="Web-{A117D314-EEEE-4E90-ACC3-8DDE35919AF4}" dt="2022-12-02T04:18:12.383" v="58" actId="1076"/>
          <ac:picMkLst>
            <pc:docMk/>
            <pc:sldMk cId="1160801031" sldId="388"/>
            <ac:picMk id="10" creationId="{ECE22C49-B230-8DED-B96B-CDADFD451520}"/>
          </ac:picMkLst>
        </pc:picChg>
        <pc:picChg chg="mod">
          <ac:chgData name="Alford III, Tesla N." userId="S::alfordt3@my.erau.edu::babd66a6-afcd-4f59-b495-3948a9a7d0f7" providerId="AD" clId="Web-{A117D314-EEEE-4E90-ACC3-8DDE35919AF4}" dt="2022-12-02T04:17:51.319" v="54" actId="1076"/>
          <ac:picMkLst>
            <pc:docMk/>
            <pc:sldMk cId="1160801031" sldId="388"/>
            <ac:picMk id="11" creationId="{88B560A0-D925-C421-DE18-C6B278EA69F2}"/>
          </ac:picMkLst>
        </pc:picChg>
        <pc:cxnChg chg="mod">
          <ac:chgData name="Alford III, Tesla N." userId="S::alfordt3@my.erau.edu::babd66a6-afcd-4f59-b495-3948a9a7d0f7" providerId="AD" clId="Web-{A117D314-EEEE-4E90-ACC3-8DDE35919AF4}" dt="2022-12-02T04:18:41.713" v="60" actId="14100"/>
          <ac:cxnSpMkLst>
            <pc:docMk/>
            <pc:sldMk cId="1160801031" sldId="388"/>
            <ac:cxnSpMk id="13" creationId="{9B03264D-1E08-BDFC-5DFB-E40F9A899150}"/>
          </ac:cxnSpMkLst>
        </pc:cxnChg>
        <pc:cxnChg chg="mod">
          <ac:chgData name="Alford III, Tesla N." userId="S::alfordt3@my.erau.edu::babd66a6-afcd-4f59-b495-3948a9a7d0f7" providerId="AD" clId="Web-{A117D314-EEEE-4E90-ACC3-8DDE35919AF4}" dt="2022-12-02T04:17:04.753" v="48" actId="14100"/>
          <ac:cxnSpMkLst>
            <pc:docMk/>
            <pc:sldMk cId="1160801031" sldId="388"/>
            <ac:cxnSpMk id="15" creationId="{9E9C58BF-01C0-CCF9-0496-9B82D6DB518C}"/>
          </ac:cxnSpMkLst>
        </pc:cxnChg>
        <pc:cxnChg chg="mod">
          <ac:chgData name="Alford III, Tesla N." userId="S::alfordt3@my.erau.edu::babd66a6-afcd-4f59-b495-3948a9a7d0f7" providerId="AD" clId="Web-{A117D314-EEEE-4E90-ACC3-8DDE35919AF4}" dt="2022-12-02T04:18:19.915" v="59" actId="14100"/>
          <ac:cxnSpMkLst>
            <pc:docMk/>
            <pc:sldMk cId="1160801031" sldId="388"/>
            <ac:cxnSpMk id="17" creationId="{9055E379-FEE1-6865-BE68-C2B5AA7E2162}"/>
          </ac:cxnSpMkLst>
        </pc:cxnChg>
        <pc:cxnChg chg="mod">
          <ac:chgData name="Alford III, Tesla N." userId="S::alfordt3@my.erau.edu::babd66a6-afcd-4f59-b495-3948a9a7d0f7" providerId="AD" clId="Web-{A117D314-EEEE-4E90-ACC3-8DDE35919AF4}" dt="2022-12-02T04:19:05.371" v="63" actId="14100"/>
          <ac:cxnSpMkLst>
            <pc:docMk/>
            <pc:sldMk cId="1160801031" sldId="388"/>
            <ac:cxnSpMk id="22" creationId="{F1BFF369-F064-4D8E-B414-BE618113B9E7}"/>
          </ac:cxnSpMkLst>
        </pc:cxnChg>
      </pc:sldChg>
    </pc:docChg>
  </pc:docChgLst>
  <pc:docChgLst>
    <pc:chgData name="Carrabine, Grant W." userId="a07ba753-7976-4344-978a-cf4323c5995d" providerId="ADAL" clId="{B66B7209-32C2-45E8-8698-6AA3341C64B6}"/>
    <pc:docChg chg="undo custSel delSld modSld">
      <pc:chgData name="Carrabine, Grant W." userId="a07ba753-7976-4344-978a-cf4323c5995d" providerId="ADAL" clId="{B66B7209-32C2-45E8-8698-6AA3341C64B6}" dt="2022-12-07T01:43:32.657" v="84" actId="732"/>
      <pc:docMkLst>
        <pc:docMk/>
      </pc:docMkLst>
      <pc:sldChg chg="delSp modSp mod">
        <pc:chgData name="Carrabine, Grant W." userId="a07ba753-7976-4344-978a-cf4323c5995d" providerId="ADAL" clId="{B66B7209-32C2-45E8-8698-6AA3341C64B6}" dt="2022-12-07T01:40:43.988" v="79" actId="478"/>
        <pc:sldMkLst>
          <pc:docMk/>
          <pc:sldMk cId="1840018845" sldId="295"/>
        </pc:sldMkLst>
        <pc:spChg chg="mod">
          <ac:chgData name="Carrabine, Grant W." userId="a07ba753-7976-4344-978a-cf4323c5995d" providerId="ADAL" clId="{B66B7209-32C2-45E8-8698-6AA3341C64B6}" dt="2022-12-07T01:39:14.332" v="65" actId="1076"/>
          <ac:spMkLst>
            <pc:docMk/>
            <pc:sldMk cId="1840018845" sldId="295"/>
            <ac:spMk id="4" creationId="{231E6746-585F-8D46-9784-59E830A3B030}"/>
          </ac:spMkLst>
        </pc:spChg>
        <pc:spChg chg="mod">
          <ac:chgData name="Carrabine, Grant W." userId="a07ba753-7976-4344-978a-cf4323c5995d" providerId="ADAL" clId="{B66B7209-32C2-45E8-8698-6AA3341C64B6}" dt="2022-12-07T01:39:39.937" v="74" actId="1076"/>
          <ac:spMkLst>
            <pc:docMk/>
            <pc:sldMk cId="1840018845" sldId="295"/>
            <ac:spMk id="5" creationId="{CDDC4F65-0820-FBD7-CA6D-CB598DDA1A65}"/>
          </ac:spMkLst>
        </pc:spChg>
        <pc:spChg chg="mod">
          <ac:chgData name="Carrabine, Grant W." userId="a07ba753-7976-4344-978a-cf4323c5995d" providerId="ADAL" clId="{B66B7209-32C2-45E8-8698-6AA3341C64B6}" dt="2022-12-07T01:39:30.490" v="70" actId="1076"/>
          <ac:spMkLst>
            <pc:docMk/>
            <pc:sldMk cId="1840018845" sldId="295"/>
            <ac:spMk id="6" creationId="{B394AB38-0928-C610-BCD2-25407EC351A7}"/>
          </ac:spMkLst>
        </pc:spChg>
        <pc:spChg chg="del">
          <ac:chgData name="Carrabine, Grant W." userId="a07ba753-7976-4344-978a-cf4323c5995d" providerId="ADAL" clId="{B66B7209-32C2-45E8-8698-6AA3341C64B6}" dt="2022-12-07T01:39:06.714" v="64" actId="478"/>
          <ac:spMkLst>
            <pc:docMk/>
            <pc:sldMk cId="1840018845" sldId="295"/>
            <ac:spMk id="21" creationId="{70611692-746A-8070-2087-94DC76C61B83}"/>
          </ac:spMkLst>
        </pc:spChg>
        <pc:spChg chg="del">
          <ac:chgData name="Carrabine, Grant W." userId="a07ba753-7976-4344-978a-cf4323c5995d" providerId="ADAL" clId="{B66B7209-32C2-45E8-8698-6AA3341C64B6}" dt="2022-12-07T01:39:04.796" v="63" actId="478"/>
          <ac:spMkLst>
            <pc:docMk/>
            <pc:sldMk cId="1840018845" sldId="295"/>
            <ac:spMk id="34" creationId="{9526D534-06FB-02EA-F14B-292D8A2CCC55}"/>
          </ac:spMkLst>
        </pc:spChg>
        <pc:spChg chg="del">
          <ac:chgData name="Carrabine, Grant W." userId="a07ba753-7976-4344-978a-cf4323c5995d" providerId="ADAL" clId="{B66B7209-32C2-45E8-8698-6AA3341C64B6}" dt="2022-12-07T01:39:19.730" v="67" actId="478"/>
          <ac:spMkLst>
            <pc:docMk/>
            <pc:sldMk cId="1840018845" sldId="295"/>
            <ac:spMk id="37" creationId="{DEFFE8F8-45E3-69D3-A6A9-60705280EA29}"/>
          </ac:spMkLst>
        </pc:spChg>
        <pc:spChg chg="del">
          <ac:chgData name="Carrabine, Grant W." userId="a07ba753-7976-4344-978a-cf4323c5995d" providerId="ADAL" clId="{B66B7209-32C2-45E8-8698-6AA3341C64B6}" dt="2022-12-07T01:39:17.977" v="66" actId="478"/>
          <ac:spMkLst>
            <pc:docMk/>
            <pc:sldMk cId="1840018845" sldId="295"/>
            <ac:spMk id="38" creationId="{9798E613-5039-A364-D7F1-4D3D7912105F}"/>
          </ac:spMkLst>
        </pc:spChg>
        <pc:spChg chg="del">
          <ac:chgData name="Carrabine, Grant W." userId="a07ba753-7976-4344-978a-cf4323c5995d" providerId="ADAL" clId="{B66B7209-32C2-45E8-8698-6AA3341C64B6}" dt="2022-12-07T01:39:33.081" v="72" actId="478"/>
          <ac:spMkLst>
            <pc:docMk/>
            <pc:sldMk cId="1840018845" sldId="295"/>
            <ac:spMk id="50" creationId="{DD49A6D3-B959-553D-6CE3-7625955D709E}"/>
          </ac:spMkLst>
        </pc:spChg>
        <pc:spChg chg="del">
          <ac:chgData name="Carrabine, Grant W." userId="a07ba753-7976-4344-978a-cf4323c5995d" providerId="ADAL" clId="{B66B7209-32C2-45E8-8698-6AA3341C64B6}" dt="2022-12-07T01:39:31.766" v="71" actId="478"/>
          <ac:spMkLst>
            <pc:docMk/>
            <pc:sldMk cId="1840018845" sldId="295"/>
            <ac:spMk id="52" creationId="{241C2DB9-3E69-ABCC-1282-F225A68A8EB4}"/>
          </ac:spMkLst>
        </pc:spChg>
        <pc:picChg chg="del mod">
          <ac:chgData name="Carrabine, Grant W." userId="a07ba753-7976-4344-978a-cf4323c5995d" providerId="ADAL" clId="{B66B7209-32C2-45E8-8698-6AA3341C64B6}" dt="2022-12-07T01:40:43.988" v="79" actId="478"/>
          <ac:picMkLst>
            <pc:docMk/>
            <pc:sldMk cId="1840018845" sldId="295"/>
            <ac:picMk id="3" creationId="{00000000-0000-0000-0000-000000000000}"/>
          </ac:picMkLst>
        </pc:picChg>
        <pc:cxnChg chg="mod">
          <ac:chgData name="Carrabine, Grant W." userId="a07ba753-7976-4344-978a-cf4323c5995d" providerId="ADAL" clId="{B66B7209-32C2-45E8-8698-6AA3341C64B6}" dt="2022-12-07T01:39:17.977" v="66" actId="478"/>
          <ac:cxnSpMkLst>
            <pc:docMk/>
            <pc:sldMk cId="1840018845" sldId="295"/>
            <ac:cxnSpMk id="42" creationId="{4439E24A-F63B-BFDD-619D-A4589561D57E}"/>
          </ac:cxnSpMkLst>
        </pc:cxnChg>
      </pc:sldChg>
      <pc:sldChg chg="modSp mod">
        <pc:chgData name="Carrabine, Grant W." userId="a07ba753-7976-4344-978a-cf4323c5995d" providerId="ADAL" clId="{B66B7209-32C2-45E8-8698-6AA3341C64B6}" dt="2022-12-07T01:40:23.705" v="78" actId="1076"/>
        <pc:sldMkLst>
          <pc:docMk/>
          <pc:sldMk cId="1890539219" sldId="305"/>
        </pc:sldMkLst>
        <pc:spChg chg="mod">
          <ac:chgData name="Carrabine, Grant W." userId="a07ba753-7976-4344-978a-cf4323c5995d" providerId="ADAL" clId="{B66B7209-32C2-45E8-8698-6AA3341C64B6}" dt="2022-12-07T01:40:23.705" v="78" actId="1076"/>
          <ac:spMkLst>
            <pc:docMk/>
            <pc:sldMk cId="1890539219" sldId="305"/>
            <ac:spMk id="3" creationId="{63424000-8FCA-50B3-BC3C-C0B67F1C2B25}"/>
          </ac:spMkLst>
        </pc:spChg>
        <pc:spChg chg="mod">
          <ac:chgData name="Carrabine, Grant W." userId="a07ba753-7976-4344-978a-cf4323c5995d" providerId="ADAL" clId="{B66B7209-32C2-45E8-8698-6AA3341C64B6}" dt="2022-12-07T00:20:29.139" v="8" actId="20577"/>
          <ac:spMkLst>
            <pc:docMk/>
            <pc:sldMk cId="1890539219" sldId="305"/>
            <ac:spMk id="4" creationId="{83297EEC-6299-D924-2B6D-504618678982}"/>
          </ac:spMkLst>
        </pc:spChg>
      </pc:sldChg>
      <pc:sldChg chg="modNotesTx">
        <pc:chgData name="Carrabine, Grant W." userId="a07ba753-7976-4344-978a-cf4323c5995d" providerId="ADAL" clId="{B66B7209-32C2-45E8-8698-6AA3341C64B6}" dt="2022-12-07T00:20:02.246" v="3"/>
        <pc:sldMkLst>
          <pc:docMk/>
          <pc:sldMk cId="749659287" sldId="307"/>
        </pc:sldMkLst>
      </pc:sldChg>
      <pc:sldChg chg="addSp modSp mod">
        <pc:chgData name="Carrabine, Grant W." userId="a07ba753-7976-4344-978a-cf4323c5995d" providerId="ADAL" clId="{B66B7209-32C2-45E8-8698-6AA3341C64B6}" dt="2022-12-07T01:38:45.146" v="56" actId="1076"/>
        <pc:sldMkLst>
          <pc:docMk/>
          <pc:sldMk cId="859737793" sldId="367"/>
        </pc:sldMkLst>
        <pc:spChg chg="mod">
          <ac:chgData name="Carrabine, Grant W." userId="a07ba753-7976-4344-978a-cf4323c5995d" providerId="ADAL" clId="{B66B7209-32C2-45E8-8698-6AA3341C64B6}" dt="2022-12-07T01:38:45.146" v="56" actId="1076"/>
          <ac:spMkLst>
            <pc:docMk/>
            <pc:sldMk cId="859737793" sldId="367"/>
            <ac:spMk id="7" creationId="{95715A85-202B-E3F3-2A82-EFBC112371BD}"/>
          </ac:spMkLst>
        </pc:spChg>
        <pc:spChg chg="mod">
          <ac:chgData name="Carrabine, Grant W." userId="a07ba753-7976-4344-978a-cf4323c5995d" providerId="ADAL" clId="{B66B7209-32C2-45E8-8698-6AA3341C64B6}" dt="2022-12-07T01:38:09.209" v="38" actId="1076"/>
          <ac:spMkLst>
            <pc:docMk/>
            <pc:sldMk cId="859737793" sldId="367"/>
            <ac:spMk id="12" creationId="{810B48EA-C50A-EC21-4C72-6A9737843234}"/>
          </ac:spMkLst>
        </pc:spChg>
        <pc:spChg chg="mod">
          <ac:chgData name="Carrabine, Grant W." userId="a07ba753-7976-4344-978a-cf4323c5995d" providerId="ADAL" clId="{B66B7209-32C2-45E8-8698-6AA3341C64B6}" dt="2022-12-07T01:38:21.817" v="42" actId="1076"/>
          <ac:spMkLst>
            <pc:docMk/>
            <pc:sldMk cId="859737793" sldId="367"/>
            <ac:spMk id="17" creationId="{E59938A0-F13E-4042-4456-6314B03DB9BC}"/>
          </ac:spMkLst>
        </pc:spChg>
        <pc:spChg chg="mod">
          <ac:chgData name="Carrabine, Grant W." userId="a07ba753-7976-4344-978a-cf4323c5995d" providerId="ADAL" clId="{B66B7209-32C2-45E8-8698-6AA3341C64B6}" dt="2022-12-07T01:38:38.515" v="54" actId="20577"/>
          <ac:spMkLst>
            <pc:docMk/>
            <pc:sldMk cId="859737793" sldId="367"/>
            <ac:spMk id="20" creationId="{27AE6BBE-63D8-CECD-4672-F72A91502C56}"/>
          </ac:spMkLst>
        </pc:spChg>
        <pc:picChg chg="add mod ord">
          <ac:chgData name="Carrabine, Grant W." userId="a07ba753-7976-4344-978a-cf4323c5995d" providerId="ADAL" clId="{B66B7209-32C2-45E8-8698-6AA3341C64B6}" dt="2022-12-07T01:38:02.409" v="35" actId="1076"/>
          <ac:picMkLst>
            <pc:docMk/>
            <pc:sldMk cId="859737793" sldId="367"/>
            <ac:picMk id="3" creationId="{9CAEC7C5-5B99-FAA7-F33F-8E5A24CF278A}"/>
          </ac:picMkLst>
        </pc:picChg>
        <pc:picChg chg="mod modCrop">
          <ac:chgData name="Carrabine, Grant W." userId="a07ba753-7976-4344-978a-cf4323c5995d" providerId="ADAL" clId="{B66B7209-32C2-45E8-8698-6AA3341C64B6}" dt="2022-12-07T01:37:53.010" v="32" actId="1076"/>
          <ac:picMkLst>
            <pc:docMk/>
            <pc:sldMk cId="859737793" sldId="367"/>
            <ac:picMk id="5" creationId="{572EA2DC-B23D-D861-6B9F-4A47C547240A}"/>
          </ac:picMkLst>
        </pc:picChg>
        <pc:cxnChg chg="mod">
          <ac:chgData name="Carrabine, Grant W." userId="a07ba753-7976-4344-978a-cf4323c5995d" providerId="ADAL" clId="{B66B7209-32C2-45E8-8698-6AA3341C64B6}" dt="2022-12-07T01:38:41.473" v="55" actId="1076"/>
          <ac:cxnSpMkLst>
            <pc:docMk/>
            <pc:sldMk cId="859737793" sldId="367"/>
            <ac:cxnSpMk id="6" creationId="{CCE6B704-926A-4A4A-174F-0CF0C96239DF}"/>
          </ac:cxnSpMkLst>
        </pc:cxnChg>
        <pc:cxnChg chg="mod">
          <ac:chgData name="Carrabine, Grant W." userId="a07ba753-7976-4344-978a-cf4323c5995d" providerId="ADAL" clId="{B66B7209-32C2-45E8-8698-6AA3341C64B6}" dt="2022-12-07T01:38:06.568" v="37" actId="1076"/>
          <ac:cxnSpMkLst>
            <pc:docMk/>
            <pc:sldMk cId="859737793" sldId="367"/>
            <ac:cxnSpMk id="11" creationId="{30493DB3-572F-EC3D-0922-9F726B3E7A86}"/>
          </ac:cxnSpMkLst>
        </pc:cxnChg>
        <pc:cxnChg chg="mod">
          <ac:chgData name="Carrabine, Grant W." userId="a07ba753-7976-4344-978a-cf4323c5995d" providerId="ADAL" clId="{B66B7209-32C2-45E8-8698-6AA3341C64B6}" dt="2022-12-07T01:38:19.612" v="41" actId="1076"/>
          <ac:cxnSpMkLst>
            <pc:docMk/>
            <pc:sldMk cId="859737793" sldId="367"/>
            <ac:cxnSpMk id="16" creationId="{1939B64E-3BCA-9E05-5976-9C748B4BF6AE}"/>
          </ac:cxnSpMkLst>
        </pc:cxnChg>
        <pc:cxnChg chg="mod">
          <ac:chgData name="Carrabine, Grant W." userId="a07ba753-7976-4344-978a-cf4323c5995d" providerId="ADAL" clId="{B66B7209-32C2-45E8-8698-6AA3341C64B6}" dt="2022-12-07T01:38:11.792" v="39" actId="14100"/>
          <ac:cxnSpMkLst>
            <pc:docMk/>
            <pc:sldMk cId="859737793" sldId="367"/>
            <ac:cxnSpMk id="18" creationId="{E7E2050C-9311-AF19-8A18-32E9CA97ACF0}"/>
          </ac:cxnSpMkLst>
        </pc:cxnChg>
      </pc:sldChg>
      <pc:sldChg chg="addSp modSp mod modNotesTx">
        <pc:chgData name="Carrabine, Grant W." userId="a07ba753-7976-4344-978a-cf4323c5995d" providerId="ADAL" clId="{B66B7209-32C2-45E8-8698-6AA3341C64B6}" dt="2022-12-07T01:43:32.657" v="84" actId="732"/>
        <pc:sldMkLst>
          <pc:docMk/>
          <pc:sldMk cId="4009768154" sldId="378"/>
        </pc:sldMkLst>
        <pc:picChg chg="add mod modCrop">
          <ac:chgData name="Carrabine, Grant W." userId="a07ba753-7976-4344-978a-cf4323c5995d" providerId="ADAL" clId="{B66B7209-32C2-45E8-8698-6AA3341C64B6}" dt="2022-12-07T01:43:32.657" v="84" actId="732"/>
          <ac:picMkLst>
            <pc:docMk/>
            <pc:sldMk cId="4009768154" sldId="378"/>
            <ac:picMk id="3" creationId="{CA1B4DDD-C4B1-51CC-FA12-B2834F38796B}"/>
          </ac:picMkLst>
        </pc:picChg>
      </pc:sldChg>
      <pc:sldChg chg="del">
        <pc:chgData name="Carrabine, Grant W." userId="a07ba753-7976-4344-978a-cf4323c5995d" providerId="ADAL" clId="{B66B7209-32C2-45E8-8698-6AA3341C64B6}" dt="2022-12-07T01:41:09.923" v="80" actId="47"/>
        <pc:sldMkLst>
          <pc:docMk/>
          <pc:sldMk cId="2741447323" sldId="379"/>
        </pc:sldMkLst>
      </pc:sldChg>
      <pc:sldChg chg="del">
        <pc:chgData name="Carrabine, Grant W." userId="a07ba753-7976-4344-978a-cf4323c5995d" providerId="ADAL" clId="{B66B7209-32C2-45E8-8698-6AA3341C64B6}" dt="2022-12-07T01:41:11.266" v="81" actId="47"/>
        <pc:sldMkLst>
          <pc:docMk/>
          <pc:sldMk cId="2447842907" sldId="382"/>
        </pc:sldMkLst>
      </pc:sldChg>
      <pc:sldChg chg="delSp modSp mod">
        <pc:chgData name="Carrabine, Grant W." userId="a07ba753-7976-4344-978a-cf4323c5995d" providerId="ADAL" clId="{B66B7209-32C2-45E8-8698-6AA3341C64B6}" dt="2022-12-07T01:39:02.017" v="62" actId="1076"/>
        <pc:sldMkLst>
          <pc:docMk/>
          <pc:sldMk cId="2235484969" sldId="389"/>
        </pc:sldMkLst>
        <pc:spChg chg="mod">
          <ac:chgData name="Carrabine, Grant W." userId="a07ba753-7976-4344-978a-cf4323c5995d" providerId="ADAL" clId="{B66B7209-32C2-45E8-8698-6AA3341C64B6}" dt="2022-12-07T01:39:02.017" v="62" actId="1076"/>
          <ac:spMkLst>
            <pc:docMk/>
            <pc:sldMk cId="2235484969" sldId="389"/>
            <ac:spMk id="5" creationId="{DBE9DEE2-14BD-AB67-324C-0F1DA0088668}"/>
          </ac:spMkLst>
        </pc:spChg>
        <pc:spChg chg="del">
          <ac:chgData name="Carrabine, Grant W." userId="a07ba753-7976-4344-978a-cf4323c5995d" providerId="ADAL" clId="{B66B7209-32C2-45E8-8698-6AA3341C64B6}" dt="2022-12-07T01:38:54.547" v="58" actId="478"/>
          <ac:spMkLst>
            <pc:docMk/>
            <pc:sldMk cId="2235484969" sldId="389"/>
            <ac:spMk id="6" creationId="{813948D6-5C84-1E3C-E2A7-9C7224EBDE51}"/>
          </ac:spMkLst>
        </pc:spChg>
        <pc:spChg chg="del">
          <ac:chgData name="Carrabine, Grant W." userId="a07ba753-7976-4344-978a-cf4323c5995d" providerId="ADAL" clId="{B66B7209-32C2-45E8-8698-6AA3341C64B6}" dt="2022-12-07T01:38:52.304" v="57" actId="478"/>
          <ac:spMkLst>
            <pc:docMk/>
            <pc:sldMk cId="2235484969" sldId="389"/>
            <ac:spMk id="8" creationId="{204D92C3-B6F3-4C02-DA32-8CED59349246}"/>
          </ac:spMkLst>
        </pc:spChg>
        <pc:spChg chg="mod">
          <ac:chgData name="Carrabine, Grant W." userId="a07ba753-7976-4344-978a-cf4323c5995d" providerId="ADAL" clId="{B66B7209-32C2-45E8-8698-6AA3341C64B6}" dt="2022-12-07T01:38:57.089" v="59" actId="1076"/>
          <ac:spMkLst>
            <pc:docMk/>
            <pc:sldMk cId="2235484969" sldId="389"/>
            <ac:spMk id="9" creationId="{A036D7E1-D124-F716-B126-168C55C0A708}"/>
          </ac:spMkLst>
        </pc:spChg>
        <pc:spChg chg="del">
          <ac:chgData name="Carrabine, Grant W." userId="a07ba753-7976-4344-978a-cf4323c5995d" providerId="ADAL" clId="{B66B7209-32C2-45E8-8698-6AA3341C64B6}" dt="2022-12-07T01:38:58.021" v="60" actId="478"/>
          <ac:spMkLst>
            <pc:docMk/>
            <pc:sldMk cId="2235484969" sldId="389"/>
            <ac:spMk id="11" creationId="{EA557C12-6786-71F9-82C8-E7D9E5AAF1F1}"/>
          </ac:spMkLst>
        </pc:spChg>
        <pc:spChg chg="del">
          <ac:chgData name="Carrabine, Grant W." userId="a07ba753-7976-4344-978a-cf4323c5995d" providerId="ADAL" clId="{B66B7209-32C2-45E8-8698-6AA3341C64B6}" dt="2022-12-07T01:38:59.498" v="61" actId="478"/>
          <ac:spMkLst>
            <pc:docMk/>
            <pc:sldMk cId="2235484969" sldId="389"/>
            <ac:spMk id="12" creationId="{26F674E4-48A4-588F-CF64-74C0185DDAC7}"/>
          </ac:spMkLst>
        </pc:spChg>
      </pc:sldChg>
    </pc:docChg>
  </pc:docChgLst>
  <pc:docChgLst>
    <pc:chgData name="Astrup, Dylan J." userId="S::astrupd@my.erau.edu::56b1825f-da8e-4cf8-aad7-60ebaa314d46" providerId="AD" clId="Web-{2F28917C-2912-4A72-A245-ACAB297D7141}"/>
    <pc:docChg chg="addSld modSld sldOrd">
      <pc:chgData name="Astrup, Dylan J." userId="S::astrupd@my.erau.edu::56b1825f-da8e-4cf8-aad7-60ebaa314d46" providerId="AD" clId="Web-{2F28917C-2912-4A72-A245-ACAB297D7141}" dt="2022-11-28T16:39:02.949" v="351" actId="20577"/>
      <pc:docMkLst>
        <pc:docMk/>
      </pc:docMkLst>
      <pc:sldChg chg="modSp add ord replId">
        <pc:chgData name="Astrup, Dylan J." userId="S::astrupd@my.erau.edu::56b1825f-da8e-4cf8-aad7-60ebaa314d46" providerId="AD" clId="Web-{2F28917C-2912-4A72-A245-ACAB297D7141}" dt="2022-11-28T16:23:51.021" v="11" actId="20577"/>
        <pc:sldMkLst>
          <pc:docMk/>
          <pc:sldMk cId="2884429184" sldId="348"/>
        </pc:sldMkLst>
        <pc:spChg chg="mod">
          <ac:chgData name="Astrup, Dylan J." userId="S::astrupd@my.erau.edu::56b1825f-da8e-4cf8-aad7-60ebaa314d46" providerId="AD" clId="Web-{2F28917C-2912-4A72-A245-ACAB297D7141}" dt="2022-11-28T16:23:51.021" v="11" actId="20577"/>
          <ac:spMkLst>
            <pc:docMk/>
            <pc:sldMk cId="2884429184" sldId="348"/>
            <ac:spMk id="2" creationId="{00000000-0000-0000-0000-000000000000}"/>
          </ac:spMkLst>
        </pc:spChg>
      </pc:sldChg>
      <pc:sldChg chg="modSp add ord replId">
        <pc:chgData name="Astrup, Dylan J." userId="S::astrupd@my.erau.edu::56b1825f-da8e-4cf8-aad7-60ebaa314d46" providerId="AD" clId="Web-{2F28917C-2912-4A72-A245-ACAB297D7141}" dt="2022-11-28T16:34:25.130" v="283" actId="20577"/>
        <pc:sldMkLst>
          <pc:docMk/>
          <pc:sldMk cId="1688903282" sldId="349"/>
        </pc:sldMkLst>
        <pc:graphicFrameChg chg="modGraphic">
          <ac:chgData name="Astrup, Dylan J." userId="S::astrupd@my.erau.edu::56b1825f-da8e-4cf8-aad7-60ebaa314d46" providerId="AD" clId="Web-{2F28917C-2912-4A72-A245-ACAB297D7141}" dt="2022-11-28T16:34:25.130" v="283" actId="20577"/>
          <ac:graphicFrameMkLst>
            <pc:docMk/>
            <pc:sldMk cId="1688903282" sldId="349"/>
            <ac:graphicFrameMk id="5" creationId="{1F27C200-1D6C-3B8E-D3DE-35141EDC5E56}"/>
          </ac:graphicFrameMkLst>
        </pc:graphicFrameChg>
      </pc:sldChg>
      <pc:sldChg chg="addSp delSp modSp add ord replId">
        <pc:chgData name="Astrup, Dylan J." userId="S::astrupd@my.erau.edu::56b1825f-da8e-4cf8-aad7-60ebaa314d46" providerId="AD" clId="Web-{2F28917C-2912-4A72-A245-ACAB297D7141}" dt="2022-11-28T16:39:02.949" v="351" actId="20577"/>
        <pc:sldMkLst>
          <pc:docMk/>
          <pc:sldMk cId="718782417" sldId="350"/>
        </pc:sldMkLst>
        <pc:spChg chg="mod">
          <ac:chgData name="Astrup, Dylan J." userId="S::astrupd@my.erau.edu::56b1825f-da8e-4cf8-aad7-60ebaa314d46" providerId="AD" clId="Web-{2F28917C-2912-4A72-A245-ACAB297D7141}" dt="2022-11-28T16:25:44.211" v="51" actId="20577"/>
          <ac:spMkLst>
            <pc:docMk/>
            <pc:sldMk cId="718782417" sldId="350"/>
            <ac:spMk id="2" creationId="{6CD16652-2F30-671A-B2EF-13E67CF7A5AD}"/>
          </ac:spMkLst>
        </pc:spChg>
        <pc:spChg chg="add del mod">
          <ac:chgData name="Astrup, Dylan J." userId="S::astrupd@my.erau.edu::56b1825f-da8e-4cf8-aad7-60ebaa314d46" providerId="AD" clId="Web-{2F28917C-2912-4A72-A245-ACAB297D7141}" dt="2022-11-28T16:38:35.448" v="323"/>
          <ac:spMkLst>
            <pc:docMk/>
            <pc:sldMk cId="718782417" sldId="350"/>
            <ac:spMk id="4" creationId="{21A15265-0273-359A-6914-733869D95136}"/>
          </ac:spMkLst>
        </pc:spChg>
        <pc:spChg chg="add mod">
          <ac:chgData name="Astrup, Dylan J." userId="S::astrupd@my.erau.edu::56b1825f-da8e-4cf8-aad7-60ebaa314d46" providerId="AD" clId="Web-{2F28917C-2912-4A72-A245-ACAB297D7141}" dt="2022-11-28T16:39:02.949" v="351" actId="20577"/>
          <ac:spMkLst>
            <pc:docMk/>
            <pc:sldMk cId="718782417" sldId="350"/>
            <ac:spMk id="7" creationId="{76C54452-CD82-9F6F-5306-447441664CE8}"/>
          </ac:spMkLst>
        </pc:spChg>
        <pc:picChg chg="add mod ord">
          <ac:chgData name="Astrup, Dylan J." userId="S::astrupd@my.erau.edu::56b1825f-da8e-4cf8-aad7-60ebaa314d46" providerId="AD" clId="Web-{2F28917C-2912-4A72-A245-ACAB297D7141}" dt="2022-11-28T16:38:40.745" v="327" actId="1076"/>
          <ac:picMkLst>
            <pc:docMk/>
            <pc:sldMk cId="718782417" sldId="350"/>
            <ac:picMk id="5" creationId="{D59A3937-F910-580C-3B4D-228304F2C50E}"/>
          </ac:picMkLst>
        </pc:picChg>
        <pc:picChg chg="del">
          <ac:chgData name="Astrup, Dylan J." userId="S::astrupd@my.erau.edu::56b1825f-da8e-4cf8-aad7-60ebaa314d46" providerId="AD" clId="Web-{2F28917C-2912-4A72-A245-ACAB297D7141}" dt="2022-11-28T16:25:46.133" v="52"/>
          <ac:picMkLst>
            <pc:docMk/>
            <pc:sldMk cId="718782417" sldId="350"/>
            <ac:picMk id="6" creationId="{9DC2B4D7-08A8-43C3-0FC4-3BCDBAD0D0DA}"/>
          </ac:picMkLst>
        </pc:picChg>
      </pc:sldChg>
      <pc:sldChg chg="modSp add replId">
        <pc:chgData name="Astrup, Dylan J." userId="S::astrupd@my.erau.edu::56b1825f-da8e-4cf8-aad7-60ebaa314d46" providerId="AD" clId="Web-{2F28917C-2912-4A72-A245-ACAB297D7141}" dt="2022-11-28T16:26:21.337" v="76" actId="20577"/>
        <pc:sldMkLst>
          <pc:docMk/>
          <pc:sldMk cId="6644773" sldId="351"/>
        </pc:sldMkLst>
        <pc:spChg chg="mod">
          <ac:chgData name="Astrup, Dylan J." userId="S::astrupd@my.erau.edu::56b1825f-da8e-4cf8-aad7-60ebaa314d46" providerId="AD" clId="Web-{2F28917C-2912-4A72-A245-ACAB297D7141}" dt="2022-11-28T16:26:21.337" v="76" actId="20577"/>
          <ac:spMkLst>
            <pc:docMk/>
            <pc:sldMk cId="6644773" sldId="351"/>
            <ac:spMk id="2" creationId="{6CD16652-2F30-671A-B2EF-13E67CF7A5AD}"/>
          </ac:spMkLst>
        </pc:spChg>
      </pc:sldChg>
      <pc:sldChg chg="addSp delSp modSp add replId">
        <pc:chgData name="Astrup, Dylan J." userId="S::astrupd@my.erau.edu::56b1825f-da8e-4cf8-aad7-60ebaa314d46" providerId="AD" clId="Web-{2F28917C-2912-4A72-A245-ACAB297D7141}" dt="2022-11-28T16:37:21.899" v="322" actId="1076"/>
        <pc:sldMkLst>
          <pc:docMk/>
          <pc:sldMk cId="934499714" sldId="352"/>
        </pc:sldMkLst>
        <pc:spChg chg="mod">
          <ac:chgData name="Astrup, Dylan J." userId="S::astrupd@my.erau.edu::56b1825f-da8e-4cf8-aad7-60ebaa314d46" providerId="AD" clId="Web-{2F28917C-2912-4A72-A245-ACAB297D7141}" dt="2022-11-28T16:27:03.651" v="83" actId="20577"/>
          <ac:spMkLst>
            <pc:docMk/>
            <pc:sldMk cId="934499714" sldId="352"/>
            <ac:spMk id="2" creationId="{6CD16652-2F30-671A-B2EF-13E67CF7A5AD}"/>
          </ac:spMkLst>
        </pc:spChg>
        <pc:spChg chg="del">
          <ac:chgData name="Astrup, Dylan J." userId="S::astrupd@my.erau.edu::56b1825f-da8e-4cf8-aad7-60ebaa314d46" providerId="AD" clId="Web-{2F28917C-2912-4A72-A245-ACAB297D7141}" dt="2022-11-28T16:36:47.758" v="284"/>
          <ac:spMkLst>
            <pc:docMk/>
            <pc:sldMk cId="934499714" sldId="352"/>
            <ac:spMk id="4" creationId="{21A15265-0273-359A-6914-733869D95136}"/>
          </ac:spMkLst>
        </pc:spChg>
        <pc:spChg chg="add mod">
          <ac:chgData name="Astrup, Dylan J." userId="S::astrupd@my.erau.edu::56b1825f-da8e-4cf8-aad7-60ebaa314d46" providerId="AD" clId="Web-{2F28917C-2912-4A72-A245-ACAB297D7141}" dt="2022-11-28T16:37:21.899" v="322" actId="1076"/>
          <ac:spMkLst>
            <pc:docMk/>
            <pc:sldMk cId="934499714" sldId="352"/>
            <ac:spMk id="5" creationId="{DFED67E3-5422-80FE-BD6E-66CD1775330F}"/>
          </ac:spMkLst>
        </pc:spChg>
        <pc:picChg chg="add mod ord">
          <ac:chgData name="Astrup, Dylan J." userId="S::astrupd@my.erau.edu::56b1825f-da8e-4cf8-aad7-60ebaa314d46" providerId="AD" clId="Web-{2F28917C-2912-4A72-A245-ACAB297D7141}" dt="2022-11-28T16:36:47.758" v="284"/>
          <ac:picMkLst>
            <pc:docMk/>
            <pc:sldMk cId="934499714" sldId="352"/>
            <ac:picMk id="3" creationId="{4BCC4CA8-B409-ABC0-0DBB-1D69FBF55A62}"/>
          </ac:picMkLst>
        </pc:picChg>
      </pc:sldChg>
    </pc:docChg>
  </pc:docChgLst>
  <pc:docChgLst>
    <pc:chgData name="Spiller, Hannah G." userId="f42f1aa8-bbe2-42da-86ac-84a2e4ce8dc6" providerId="ADAL" clId="{C4F8CC3F-2CB5-4512-918A-271EB6DE6AA8}"/>
    <pc:docChg chg="undo custSel addSld delSld modSld sldOrd">
      <pc:chgData name="Spiller, Hannah G." userId="f42f1aa8-bbe2-42da-86ac-84a2e4ce8dc6" providerId="ADAL" clId="{C4F8CC3F-2CB5-4512-918A-271EB6DE6AA8}" dt="2022-10-12T19:49:57.547" v="3438" actId="20577"/>
      <pc:docMkLst>
        <pc:docMk/>
      </pc:docMkLst>
      <pc:sldChg chg="addSp delSp modSp mod setBg modNotesTx">
        <pc:chgData name="Spiller, Hannah G." userId="f42f1aa8-bbe2-42da-86ac-84a2e4ce8dc6" providerId="ADAL" clId="{C4F8CC3F-2CB5-4512-918A-271EB6DE6AA8}" dt="2022-10-12T14:35:12.412" v="3042" actId="20577"/>
        <pc:sldMkLst>
          <pc:docMk/>
          <pc:sldMk cId="109857222" sldId="256"/>
        </pc:sldMkLst>
        <pc:spChg chg="mod">
          <ac:chgData name="Spiller, Hannah G." userId="f42f1aa8-bbe2-42da-86ac-84a2e4ce8dc6" providerId="ADAL" clId="{C4F8CC3F-2CB5-4512-918A-271EB6DE6AA8}" dt="2022-09-30T15:56:15.832" v="1321" actId="26606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Spiller, Hannah G." userId="f42f1aa8-bbe2-42da-86ac-84a2e4ce8dc6" providerId="ADAL" clId="{C4F8CC3F-2CB5-4512-918A-271EB6DE6AA8}" dt="2022-09-30T15:56:03.365" v="1320" actId="478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Spiller, Hannah G." userId="f42f1aa8-bbe2-42da-86ac-84a2e4ce8dc6" providerId="ADAL" clId="{C4F8CC3F-2CB5-4512-918A-271EB6DE6AA8}" dt="2022-09-30T15:56:15.832" v="1321" actId="26606"/>
          <ac:spMkLst>
            <pc:docMk/>
            <pc:sldMk cId="109857222" sldId="256"/>
            <ac:spMk id="1031" creationId="{A3363022-C969-41E9-8EB2-E4C94908C1FA}"/>
          </ac:spMkLst>
        </pc:spChg>
        <pc:spChg chg="add">
          <ac:chgData name="Spiller, Hannah G." userId="f42f1aa8-bbe2-42da-86ac-84a2e4ce8dc6" providerId="ADAL" clId="{C4F8CC3F-2CB5-4512-918A-271EB6DE6AA8}" dt="2022-09-30T15:56:15.832" v="1321" actId="26606"/>
          <ac:spMkLst>
            <pc:docMk/>
            <pc:sldMk cId="109857222" sldId="256"/>
            <ac:spMk id="1033" creationId="{8D1AD6B3-BE88-4CEB-BA17-790657CC4729}"/>
          </ac:spMkLst>
        </pc:spChg>
        <pc:grpChg chg="add">
          <ac:chgData name="Spiller, Hannah G." userId="f42f1aa8-bbe2-42da-86ac-84a2e4ce8dc6" providerId="ADAL" clId="{C4F8CC3F-2CB5-4512-918A-271EB6DE6AA8}" dt="2022-09-30T15:56:15.832" v="1321" actId="26606"/>
          <ac:grpSpMkLst>
            <pc:docMk/>
            <pc:sldMk cId="109857222" sldId="256"/>
            <ac:grpSpMk id="1035" creationId="{89D1390B-7E13-4B4F-9CB2-391063412E54}"/>
          </ac:grpSpMkLst>
        </pc:grpChg>
        <pc:picChg chg="add mod">
          <ac:chgData name="Spiller, Hannah G." userId="f42f1aa8-bbe2-42da-86ac-84a2e4ce8dc6" providerId="ADAL" clId="{C4F8CC3F-2CB5-4512-918A-271EB6DE6AA8}" dt="2022-09-30T15:56:15.832" v="1321" actId="26606"/>
          <ac:picMkLst>
            <pc:docMk/>
            <pc:sldMk cId="109857222" sldId="256"/>
            <ac:picMk id="1026" creationId="{5A9AEC16-B0E7-7404-2310-F8A174580641}"/>
          </ac:picMkLst>
        </pc:picChg>
      </pc:sldChg>
      <pc:sldChg chg="addSp delSp modSp new mod ord setBg">
        <pc:chgData name="Spiller, Hannah G." userId="f42f1aa8-bbe2-42da-86ac-84a2e4ce8dc6" providerId="ADAL" clId="{C4F8CC3F-2CB5-4512-918A-271EB6DE6AA8}" dt="2022-10-03T20:16:28.563" v="1852"/>
        <pc:sldMkLst>
          <pc:docMk/>
          <pc:sldMk cId="1547911601" sldId="257"/>
        </pc:sldMkLst>
        <pc:spChg chg="mod">
          <ac:chgData name="Spiller, Hannah G." userId="f42f1aa8-bbe2-42da-86ac-84a2e4ce8dc6" providerId="ADAL" clId="{C4F8CC3F-2CB5-4512-918A-271EB6DE6AA8}" dt="2022-09-30T16:02:49.865" v="1323" actId="26606"/>
          <ac:spMkLst>
            <pc:docMk/>
            <pc:sldMk cId="1547911601" sldId="257"/>
            <ac:spMk id="2" creationId="{94E463C2-BC56-4832-00C7-F8FA90B12A39}"/>
          </ac:spMkLst>
        </pc:spChg>
        <pc:spChg chg="del mod">
          <ac:chgData name="Spiller, Hannah G." userId="f42f1aa8-bbe2-42da-86ac-84a2e4ce8dc6" providerId="ADAL" clId="{C4F8CC3F-2CB5-4512-918A-271EB6DE6AA8}" dt="2022-10-02T16:22:33.919" v="1630" actId="12084"/>
          <ac:spMkLst>
            <pc:docMk/>
            <pc:sldMk cId="1547911601" sldId="257"/>
            <ac:spMk id="3" creationId="{B4DDB100-272B-E208-1FE7-9CC5F22504CA}"/>
          </ac:spMkLst>
        </pc:spChg>
        <pc:spChg chg="add">
          <ac:chgData name="Spiller, Hannah G." userId="f42f1aa8-bbe2-42da-86ac-84a2e4ce8dc6" providerId="ADAL" clId="{C4F8CC3F-2CB5-4512-918A-271EB6DE6AA8}" dt="2022-09-30T16:02:49.865" v="1323" actId="26606"/>
          <ac:spMkLst>
            <pc:docMk/>
            <pc:sldMk cId="1547911601" sldId="257"/>
            <ac:spMk id="8" creationId="{43C823D3-D619-407C-89E0-C6F6B1E7A42A}"/>
          </ac:spMkLst>
        </pc:spChg>
        <pc:spChg chg="add">
          <ac:chgData name="Spiller, Hannah G." userId="f42f1aa8-bbe2-42da-86ac-84a2e4ce8dc6" providerId="ADAL" clId="{C4F8CC3F-2CB5-4512-918A-271EB6DE6AA8}" dt="2022-09-30T16:02:49.865" v="1323" actId="26606"/>
          <ac:spMkLst>
            <pc:docMk/>
            <pc:sldMk cId="1547911601" sldId="257"/>
            <ac:spMk id="10" creationId="{047F8E3E-2FFA-4A0F-B3C7-E57ADDCFB415}"/>
          </ac:spMkLst>
        </pc:spChg>
        <pc:grpChg chg="add">
          <ac:chgData name="Spiller, Hannah G." userId="f42f1aa8-bbe2-42da-86ac-84a2e4ce8dc6" providerId="ADAL" clId="{C4F8CC3F-2CB5-4512-918A-271EB6DE6AA8}" dt="2022-09-30T16:02:49.865" v="1323" actId="26606"/>
          <ac:grpSpMkLst>
            <pc:docMk/>
            <pc:sldMk cId="1547911601" sldId="257"/>
            <ac:grpSpMk id="12" creationId="{33D939F1-7ABE-4D0E-946A-43F37F556AFD}"/>
          </ac:grpSpMkLst>
        </pc:grpChg>
        <pc:grpChg chg="add">
          <ac:chgData name="Spiller, Hannah G." userId="f42f1aa8-bbe2-42da-86ac-84a2e4ce8dc6" providerId="ADAL" clId="{C4F8CC3F-2CB5-4512-918A-271EB6DE6AA8}" dt="2022-09-30T16:02:49.865" v="1323" actId="26606"/>
          <ac:grpSpMkLst>
            <pc:docMk/>
            <pc:sldMk cId="1547911601" sldId="257"/>
            <ac:grpSpMk id="18" creationId="{9DB3963A-4187-4A72-9DA4-CA6BADE22931}"/>
          </ac:grpSpMkLst>
        </pc:grpChg>
        <pc:graphicFrameChg chg="add mod">
          <ac:chgData name="Spiller, Hannah G." userId="f42f1aa8-bbe2-42da-86ac-84a2e4ce8dc6" providerId="ADAL" clId="{C4F8CC3F-2CB5-4512-918A-271EB6DE6AA8}" dt="2022-10-02T16:22:39.170" v="1631" actId="14100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addSp modSp new mod setBg">
        <pc:chgData name="Spiller, Hannah G." userId="f42f1aa8-bbe2-42da-86ac-84a2e4ce8dc6" providerId="ADAL" clId="{C4F8CC3F-2CB5-4512-918A-271EB6DE6AA8}" dt="2022-09-30T16:04:01.762" v="1332" actId="14100"/>
        <pc:sldMkLst>
          <pc:docMk/>
          <pc:sldMk cId="1655559509" sldId="258"/>
        </pc:sldMkLst>
        <pc:spChg chg="mod">
          <ac:chgData name="Spiller, Hannah G." userId="f42f1aa8-bbe2-42da-86ac-84a2e4ce8dc6" providerId="ADAL" clId="{C4F8CC3F-2CB5-4512-918A-271EB6DE6AA8}" dt="2022-09-30T16:03:25.874" v="1324" actId="26606"/>
          <ac:spMkLst>
            <pc:docMk/>
            <pc:sldMk cId="1655559509" sldId="258"/>
            <ac:spMk id="2" creationId="{707B152F-1576-997C-1C37-7BBB596A3E64}"/>
          </ac:spMkLst>
        </pc:spChg>
        <pc:spChg chg="mod">
          <ac:chgData name="Spiller, Hannah G." userId="f42f1aa8-bbe2-42da-86ac-84a2e4ce8dc6" providerId="ADAL" clId="{C4F8CC3F-2CB5-4512-918A-271EB6DE6AA8}" dt="2022-09-30T16:04:01.762" v="1332" actId="14100"/>
          <ac:spMkLst>
            <pc:docMk/>
            <pc:sldMk cId="1655559509" sldId="258"/>
            <ac:spMk id="3" creationId="{D4907568-F94D-B29B-B892-07E98E9E37FE}"/>
          </ac:spMkLst>
        </pc:spChg>
        <pc:spChg chg="add">
          <ac:chgData name="Spiller, Hannah G." userId="f42f1aa8-bbe2-42da-86ac-84a2e4ce8dc6" providerId="ADAL" clId="{C4F8CC3F-2CB5-4512-918A-271EB6DE6AA8}" dt="2022-09-30T16:03:25.874" v="1324" actId="26606"/>
          <ac:spMkLst>
            <pc:docMk/>
            <pc:sldMk cId="1655559509" sldId="258"/>
            <ac:spMk id="8" creationId="{4BC99CB9-DDAD-44A2-8A1C-E3AF4E72DF5C}"/>
          </ac:spMkLst>
        </pc:spChg>
        <pc:spChg chg="add">
          <ac:chgData name="Spiller, Hannah G." userId="f42f1aa8-bbe2-42da-86ac-84a2e4ce8dc6" providerId="ADAL" clId="{C4F8CC3F-2CB5-4512-918A-271EB6DE6AA8}" dt="2022-09-30T16:03:25.874" v="1324" actId="26606"/>
          <ac:spMkLst>
            <pc:docMk/>
            <pc:sldMk cId="1655559509" sldId="258"/>
            <ac:spMk id="10" creationId="{64053CBF-3932-45FF-8285-EE5146085F3A}"/>
          </ac:spMkLst>
        </pc:spChg>
        <pc:grpChg chg="add">
          <ac:chgData name="Spiller, Hannah G." userId="f42f1aa8-bbe2-42da-86ac-84a2e4ce8dc6" providerId="ADAL" clId="{C4F8CC3F-2CB5-4512-918A-271EB6DE6AA8}" dt="2022-09-30T16:03:25.874" v="1324" actId="26606"/>
          <ac:grpSpMkLst>
            <pc:docMk/>
            <pc:sldMk cId="1655559509" sldId="258"/>
            <ac:grpSpMk id="12" creationId="{2E751C04-BEA6-446B-A678-9C74819EBD4C}"/>
          </ac:grpSpMkLst>
        </pc:grpChg>
        <pc:grpChg chg="add">
          <ac:chgData name="Spiller, Hannah G." userId="f42f1aa8-bbe2-42da-86ac-84a2e4ce8dc6" providerId="ADAL" clId="{C4F8CC3F-2CB5-4512-918A-271EB6DE6AA8}" dt="2022-09-30T16:03:25.874" v="1324" actId="26606"/>
          <ac:grpSpMkLst>
            <pc:docMk/>
            <pc:sldMk cId="1655559509" sldId="258"/>
            <ac:grpSpMk id="18" creationId="{B63ACBA3-DEFD-4C6D-BBA0-64468FA99C2D}"/>
          </ac:grpSpMkLst>
        </pc:grpChg>
      </pc:sldChg>
      <pc:sldChg chg="addSp delSp modSp new mod setBg">
        <pc:chgData name="Spiller, Hannah G." userId="f42f1aa8-bbe2-42da-86ac-84a2e4ce8dc6" providerId="ADAL" clId="{C4F8CC3F-2CB5-4512-918A-271EB6DE6AA8}" dt="2022-10-03T21:38:11.235" v="2044" actId="20577"/>
        <pc:sldMkLst>
          <pc:docMk/>
          <pc:sldMk cId="1532259804" sldId="259"/>
        </pc:sldMkLst>
        <pc:spChg chg="mod">
          <ac:chgData name="Spiller, Hannah G." userId="f42f1aa8-bbe2-42da-86ac-84a2e4ce8dc6" providerId="ADAL" clId="{C4F8CC3F-2CB5-4512-918A-271EB6DE6AA8}" dt="2022-10-02T16:18:47.067" v="1621" actId="26606"/>
          <ac:spMkLst>
            <pc:docMk/>
            <pc:sldMk cId="1532259804" sldId="259"/>
            <ac:spMk id="2" creationId="{D917B7BB-7A95-C5D8-0FB4-1FA0DCFAD80C}"/>
          </ac:spMkLst>
        </pc:spChg>
        <pc:spChg chg="del mod">
          <ac:chgData name="Spiller, Hannah G." userId="f42f1aa8-bbe2-42da-86ac-84a2e4ce8dc6" providerId="ADAL" clId="{C4F8CC3F-2CB5-4512-918A-271EB6DE6AA8}" dt="2022-10-02T16:21:08.104" v="1628" actId="12084"/>
          <ac:spMkLst>
            <pc:docMk/>
            <pc:sldMk cId="1532259804" sldId="259"/>
            <ac:spMk id="3" creationId="{1F95F9C2-9772-E6E1-3C4E-FC5473C3583D}"/>
          </ac:spMkLst>
        </pc:spChg>
        <pc:spChg chg="add">
          <ac:chgData name="Spiller, Hannah G." userId="f42f1aa8-bbe2-42da-86ac-84a2e4ce8dc6" providerId="ADAL" clId="{C4F8CC3F-2CB5-4512-918A-271EB6DE6AA8}" dt="2022-09-30T16:02:35.433" v="1322" actId="26606"/>
          <ac:spMkLst>
            <pc:docMk/>
            <pc:sldMk cId="1532259804" sldId="259"/>
            <ac:spMk id="8" creationId="{D038248A-211C-4EEC-8401-C761B929FB52}"/>
          </ac:spMkLst>
        </pc:spChg>
        <pc:spChg chg="add del">
          <ac:chgData name="Spiller, Hannah G." userId="f42f1aa8-bbe2-42da-86ac-84a2e4ce8dc6" providerId="ADAL" clId="{C4F8CC3F-2CB5-4512-918A-271EB6DE6AA8}" dt="2022-10-02T16:18:47.067" v="1621" actId="26606"/>
          <ac:spMkLst>
            <pc:docMk/>
            <pc:sldMk cId="1532259804" sldId="259"/>
            <ac:spMk id="9" creationId="{18873D23-2DCF-4B31-A009-95721C06E8E1}"/>
          </ac:spMkLst>
        </pc:spChg>
        <pc:spChg chg="add">
          <ac:chgData name="Spiller, Hannah G." userId="f42f1aa8-bbe2-42da-86ac-84a2e4ce8dc6" providerId="ADAL" clId="{C4F8CC3F-2CB5-4512-918A-271EB6DE6AA8}" dt="2022-09-30T16:02:35.433" v="1322" actId="26606"/>
          <ac:spMkLst>
            <pc:docMk/>
            <pc:sldMk cId="1532259804" sldId="259"/>
            <ac:spMk id="10" creationId="{C30A849F-66D9-40C8-BEC8-35AFF8F4568F}"/>
          </ac:spMkLst>
        </pc:spChg>
        <pc:spChg chg="add del">
          <ac:chgData name="Spiller, Hannah G." userId="f42f1aa8-bbe2-42da-86ac-84a2e4ce8dc6" providerId="ADAL" clId="{C4F8CC3F-2CB5-4512-918A-271EB6DE6AA8}" dt="2022-10-02T16:18:47.067" v="1621" actId="26606"/>
          <ac:spMkLst>
            <pc:docMk/>
            <pc:sldMk cId="1532259804" sldId="259"/>
            <ac:spMk id="11" creationId="{C13EF075-D4EF-4929-ADBC-91B27DA19955}"/>
          </ac:spMkLst>
        </pc:spChg>
        <pc:grpChg chg="add">
          <ac:chgData name="Spiller, Hannah G." userId="f42f1aa8-bbe2-42da-86ac-84a2e4ce8dc6" providerId="ADAL" clId="{C4F8CC3F-2CB5-4512-918A-271EB6DE6AA8}" dt="2022-09-30T16:02:35.433" v="1322" actId="26606"/>
          <ac:grpSpMkLst>
            <pc:docMk/>
            <pc:sldMk cId="1532259804" sldId="259"/>
            <ac:grpSpMk id="12" creationId="{04542298-A2B1-480F-A11C-A40EDD19B857}"/>
          </ac:grpSpMkLst>
        </pc:grpChg>
        <pc:grpChg chg="add del">
          <ac:chgData name="Spiller, Hannah G." userId="f42f1aa8-bbe2-42da-86ac-84a2e4ce8dc6" providerId="ADAL" clId="{C4F8CC3F-2CB5-4512-918A-271EB6DE6AA8}" dt="2022-10-02T16:18:47.067" v="1621" actId="26606"/>
          <ac:grpSpMkLst>
            <pc:docMk/>
            <pc:sldMk cId="1532259804" sldId="259"/>
            <ac:grpSpMk id="17" creationId="{DAA26DFA-AAB2-4973-9C17-16D587C7B198}"/>
          </ac:grpSpMkLst>
        </pc:grpChg>
        <pc:grpChg chg="add">
          <ac:chgData name="Spiller, Hannah G." userId="f42f1aa8-bbe2-42da-86ac-84a2e4ce8dc6" providerId="ADAL" clId="{C4F8CC3F-2CB5-4512-918A-271EB6DE6AA8}" dt="2022-09-30T16:02:35.433" v="1322" actId="26606"/>
          <ac:grpSpMkLst>
            <pc:docMk/>
            <pc:sldMk cId="1532259804" sldId="259"/>
            <ac:grpSpMk id="18" creationId="{2A5C9C35-2375-49EB-B99C-17C87D42FE7C}"/>
          </ac:grpSpMkLst>
        </pc:grpChg>
        <pc:graphicFrameChg chg="add mod modGraphic">
          <ac:chgData name="Spiller, Hannah G." userId="f42f1aa8-bbe2-42da-86ac-84a2e4ce8dc6" providerId="ADAL" clId="{C4F8CC3F-2CB5-4512-918A-271EB6DE6AA8}" dt="2022-10-03T21:38:11.235" v="2044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modSp new add del mod">
        <pc:chgData name="Spiller, Hannah G." userId="f42f1aa8-bbe2-42da-86ac-84a2e4ce8dc6" providerId="ADAL" clId="{C4F8CC3F-2CB5-4512-918A-271EB6DE6AA8}" dt="2022-10-03T19:56:32.670" v="1846" actId="47"/>
        <pc:sldMkLst>
          <pc:docMk/>
          <pc:sldMk cId="1944133504" sldId="260"/>
        </pc:sldMkLst>
        <pc:spChg chg="mod">
          <ac:chgData name="Spiller, Hannah G." userId="f42f1aa8-bbe2-42da-86ac-84a2e4ce8dc6" providerId="ADAL" clId="{C4F8CC3F-2CB5-4512-918A-271EB6DE6AA8}" dt="2022-09-28T05:21:37.971" v="39" actId="20577"/>
          <ac:spMkLst>
            <pc:docMk/>
            <pc:sldMk cId="1944133504" sldId="260"/>
            <ac:spMk id="2" creationId="{B51E2D17-18A8-2468-D24B-6321B95181FE}"/>
          </ac:spMkLst>
        </pc:spChg>
        <pc:spChg chg="mod">
          <ac:chgData name="Spiller, Hannah G." userId="f42f1aa8-bbe2-42da-86ac-84a2e4ce8dc6" providerId="ADAL" clId="{C4F8CC3F-2CB5-4512-918A-271EB6DE6AA8}" dt="2022-09-28T15:48:29.382" v="1238" actId="20577"/>
          <ac:spMkLst>
            <pc:docMk/>
            <pc:sldMk cId="1944133504" sldId="260"/>
            <ac:spMk id="3" creationId="{7B6AE0DA-0C5E-3C1E-3576-29F85B822B02}"/>
          </ac:spMkLst>
        </pc:spChg>
      </pc:sldChg>
      <pc:sldChg chg="addSp delSp modSp new mod setBg">
        <pc:chgData name="Spiller, Hannah G." userId="f42f1aa8-bbe2-42da-86ac-84a2e4ce8dc6" providerId="ADAL" clId="{C4F8CC3F-2CB5-4512-918A-271EB6DE6AA8}" dt="2022-10-06T21:01:44.546" v="2134" actId="1076"/>
        <pc:sldMkLst>
          <pc:docMk/>
          <pc:sldMk cId="3978656310" sldId="261"/>
        </pc:sldMkLst>
        <pc:spChg chg="mod">
          <ac:chgData name="Spiller, Hannah G." userId="f42f1aa8-bbe2-42da-86ac-84a2e4ce8dc6" providerId="ADAL" clId="{C4F8CC3F-2CB5-4512-918A-271EB6DE6AA8}" dt="2022-10-03T19:55:15.107" v="1845" actId="20577"/>
          <ac:spMkLst>
            <pc:docMk/>
            <pc:sldMk cId="3978656310" sldId="261"/>
            <ac:spMk id="2" creationId="{92F520C3-F7DB-5319-AF54-F93C587FA6F9}"/>
          </ac:spMkLst>
        </pc:spChg>
        <pc:spChg chg="mod">
          <ac:chgData name="Spiller, Hannah G." userId="f42f1aa8-bbe2-42da-86ac-84a2e4ce8dc6" providerId="ADAL" clId="{C4F8CC3F-2CB5-4512-918A-271EB6DE6AA8}" dt="2022-10-02T16:14:31.140" v="1613" actId="20577"/>
          <ac:spMkLst>
            <pc:docMk/>
            <pc:sldMk cId="3978656310" sldId="261"/>
            <ac:spMk id="3" creationId="{16EE0836-0B21-CD6B-6481-0A6B392C69E9}"/>
          </ac:spMkLst>
        </pc:spChg>
        <pc:spChg chg="add mod">
          <ac:chgData name="Spiller, Hannah G." userId="f42f1aa8-bbe2-42da-86ac-84a2e4ce8dc6" providerId="ADAL" clId="{C4F8CC3F-2CB5-4512-918A-271EB6DE6AA8}" dt="2022-10-06T21:01:44.546" v="2134" actId="1076"/>
          <ac:spMkLst>
            <pc:docMk/>
            <pc:sldMk cId="3978656310" sldId="261"/>
            <ac:spMk id="3" creationId="{EF1E5A8F-FFDA-B5A4-A3AC-1FA19378C958}"/>
          </ac:spMkLst>
        </pc:spChg>
        <pc:spChg chg="add">
          <ac:chgData name="Spiller, Hannah G." userId="f42f1aa8-bbe2-42da-86ac-84a2e4ce8dc6" providerId="ADAL" clId="{C4F8CC3F-2CB5-4512-918A-271EB6DE6AA8}" dt="2022-09-30T17:31:29.764" v="1454" actId="26606"/>
          <ac:spMkLst>
            <pc:docMk/>
            <pc:sldMk cId="3978656310" sldId="261"/>
            <ac:spMk id="10" creationId="{18AC8E79-ECD6-4F34-BE5A-9F5E850E850A}"/>
          </ac:spMkLst>
        </pc:spChg>
        <pc:spChg chg="add">
          <ac:chgData name="Spiller, Hannah G." userId="f42f1aa8-bbe2-42da-86ac-84a2e4ce8dc6" providerId="ADAL" clId="{C4F8CC3F-2CB5-4512-918A-271EB6DE6AA8}" dt="2022-09-30T17:31:29.764" v="1454" actId="26606"/>
          <ac:spMkLst>
            <pc:docMk/>
            <pc:sldMk cId="3978656310" sldId="261"/>
            <ac:spMk id="12" creationId="{7D2BE1BB-2AB2-4D7E-9E27-8D245181B513}"/>
          </ac:spMkLst>
        </pc:spChg>
        <pc:grpChg chg="add">
          <ac:chgData name="Spiller, Hannah G." userId="f42f1aa8-bbe2-42da-86ac-84a2e4ce8dc6" providerId="ADAL" clId="{C4F8CC3F-2CB5-4512-918A-271EB6DE6AA8}" dt="2022-09-30T17:31:29.764" v="1454" actId="26606"/>
          <ac:grpSpMkLst>
            <pc:docMk/>
            <pc:sldMk cId="3978656310" sldId="261"/>
            <ac:grpSpMk id="14" creationId="{22A1615C-2156-4B15-BF3E-39794B37905E}"/>
          </ac:grpSpMkLst>
        </pc:grpChg>
        <pc:picChg chg="add del mod">
          <ac:chgData name="Spiller, Hannah G." userId="f42f1aa8-bbe2-42da-86ac-84a2e4ce8dc6" providerId="ADAL" clId="{C4F8CC3F-2CB5-4512-918A-271EB6DE6AA8}" dt="2022-09-30T17:30:53.684" v="1450" actId="478"/>
          <ac:picMkLst>
            <pc:docMk/>
            <pc:sldMk cId="3978656310" sldId="261"/>
            <ac:picMk id="4" creationId="{18153AFA-BD3B-3869-D3D4-BC486119FB75}"/>
          </ac:picMkLst>
        </pc:picChg>
        <pc:picChg chg="add mod">
          <ac:chgData name="Spiller, Hannah G." userId="f42f1aa8-bbe2-42da-86ac-84a2e4ce8dc6" providerId="ADAL" clId="{C4F8CC3F-2CB5-4512-918A-271EB6DE6AA8}" dt="2022-10-02T16:14:26.662" v="1612" actId="1076"/>
          <ac:picMkLst>
            <pc:docMk/>
            <pc:sldMk cId="3978656310" sldId="261"/>
            <ac:picMk id="5" creationId="{682D10F2-DD06-B11C-2B42-E6981944B63A}"/>
          </ac:picMkLst>
        </pc:picChg>
      </pc:sldChg>
      <pc:sldChg chg="addSp delSp modSp new mod modNotesTx">
        <pc:chgData name="Spiller, Hannah G." userId="f42f1aa8-bbe2-42da-86ac-84a2e4ce8dc6" providerId="ADAL" clId="{C4F8CC3F-2CB5-4512-918A-271EB6DE6AA8}" dt="2022-09-30T16:51:09.386" v="1342" actId="9405"/>
        <pc:sldMkLst>
          <pc:docMk/>
          <pc:sldMk cId="3221376499" sldId="262"/>
        </pc:sldMkLst>
        <pc:spChg chg="mod">
          <ac:chgData name="Spiller, Hannah G." userId="f42f1aa8-bbe2-42da-86ac-84a2e4ce8dc6" providerId="ADAL" clId="{C4F8CC3F-2CB5-4512-918A-271EB6DE6AA8}" dt="2022-09-28T15:03:49.336" v="93" actId="20577"/>
          <ac:spMkLst>
            <pc:docMk/>
            <pc:sldMk cId="3221376499" sldId="262"/>
            <ac:spMk id="2" creationId="{201776FC-945F-FAAA-B1C1-BB495B039D83}"/>
          </ac:spMkLst>
        </pc:spChg>
        <pc:spChg chg="del mod">
          <ac:chgData name="Spiller, Hannah G." userId="f42f1aa8-bbe2-42da-86ac-84a2e4ce8dc6" providerId="ADAL" clId="{C4F8CC3F-2CB5-4512-918A-271EB6DE6AA8}" dt="2022-09-30T16:50:47.877" v="1340" actId="478"/>
          <ac:spMkLst>
            <pc:docMk/>
            <pc:sldMk cId="3221376499" sldId="262"/>
            <ac:spMk id="3" creationId="{70F95826-582B-81C8-A4E1-47B507E11B52}"/>
          </ac:spMkLst>
        </pc:spChg>
        <pc:picChg chg="add mod">
          <ac:chgData name="Spiller, Hannah G." userId="f42f1aa8-bbe2-42da-86ac-84a2e4ce8dc6" providerId="ADAL" clId="{C4F8CC3F-2CB5-4512-918A-271EB6DE6AA8}" dt="2022-09-30T16:50:54.009" v="1341" actId="1076"/>
          <ac:picMkLst>
            <pc:docMk/>
            <pc:sldMk cId="3221376499" sldId="262"/>
            <ac:picMk id="4" creationId="{BFE42BFA-4AE0-ADF7-6757-9CE80F59F030}"/>
          </ac:picMkLst>
        </pc:picChg>
        <pc:inkChg chg="add">
          <ac:chgData name="Spiller, Hannah G." userId="f42f1aa8-bbe2-42da-86ac-84a2e4ce8dc6" providerId="ADAL" clId="{C4F8CC3F-2CB5-4512-918A-271EB6DE6AA8}" dt="2022-09-30T16:51:09.386" v="1342" actId="9405"/>
          <ac:inkMkLst>
            <pc:docMk/>
            <pc:sldMk cId="3221376499" sldId="262"/>
            <ac:inkMk id="5" creationId="{4692C0FB-602A-C71A-103D-0A684284B1CA}"/>
          </ac:inkMkLst>
        </pc:inkChg>
      </pc:sldChg>
      <pc:sldChg chg="modSp new mod">
        <pc:chgData name="Spiller, Hannah G." userId="f42f1aa8-bbe2-42da-86ac-84a2e4ce8dc6" providerId="ADAL" clId="{C4F8CC3F-2CB5-4512-918A-271EB6DE6AA8}" dt="2022-09-28T15:35:36.843" v="894" actId="20577"/>
        <pc:sldMkLst>
          <pc:docMk/>
          <pc:sldMk cId="1914894079" sldId="263"/>
        </pc:sldMkLst>
        <pc:spChg chg="mod">
          <ac:chgData name="Spiller, Hannah G." userId="f42f1aa8-bbe2-42da-86ac-84a2e4ce8dc6" providerId="ADAL" clId="{C4F8CC3F-2CB5-4512-918A-271EB6DE6AA8}" dt="2022-09-28T15:04:09.612" v="119" actId="20577"/>
          <ac:spMkLst>
            <pc:docMk/>
            <pc:sldMk cId="1914894079" sldId="263"/>
            <ac:spMk id="2" creationId="{87F3789B-0BFF-F801-4111-DC39734241A3}"/>
          </ac:spMkLst>
        </pc:spChg>
        <pc:spChg chg="mod">
          <ac:chgData name="Spiller, Hannah G." userId="f42f1aa8-bbe2-42da-86ac-84a2e4ce8dc6" providerId="ADAL" clId="{C4F8CC3F-2CB5-4512-918A-271EB6DE6AA8}" dt="2022-09-28T15:35:36.843" v="894" actId="20577"/>
          <ac:spMkLst>
            <pc:docMk/>
            <pc:sldMk cId="1914894079" sldId="263"/>
            <ac:spMk id="3" creationId="{6D9CDA96-8E64-771D-9022-D72722D7E677}"/>
          </ac:spMkLst>
        </pc:spChg>
      </pc:sldChg>
      <pc:sldChg chg="modSp new mod">
        <pc:chgData name="Spiller, Hannah G." userId="f42f1aa8-bbe2-42da-86ac-84a2e4ce8dc6" providerId="ADAL" clId="{C4F8CC3F-2CB5-4512-918A-271EB6DE6AA8}" dt="2022-09-28T15:41:30.531" v="1000" actId="20577"/>
        <pc:sldMkLst>
          <pc:docMk/>
          <pc:sldMk cId="2579320509" sldId="264"/>
        </pc:sldMkLst>
        <pc:spChg chg="mod">
          <ac:chgData name="Spiller, Hannah G." userId="f42f1aa8-bbe2-42da-86ac-84a2e4ce8dc6" providerId="ADAL" clId="{C4F8CC3F-2CB5-4512-918A-271EB6DE6AA8}" dt="2022-09-28T15:11:28.163" v="330" actId="20577"/>
          <ac:spMkLst>
            <pc:docMk/>
            <pc:sldMk cId="2579320509" sldId="264"/>
            <ac:spMk id="2" creationId="{48E14014-F1E8-3436-7431-11099026B5AF}"/>
          </ac:spMkLst>
        </pc:spChg>
        <pc:spChg chg="mod">
          <ac:chgData name="Spiller, Hannah G." userId="f42f1aa8-bbe2-42da-86ac-84a2e4ce8dc6" providerId="ADAL" clId="{C4F8CC3F-2CB5-4512-918A-271EB6DE6AA8}" dt="2022-09-28T15:41:30.531" v="1000" actId="20577"/>
          <ac:spMkLst>
            <pc:docMk/>
            <pc:sldMk cId="2579320509" sldId="264"/>
            <ac:spMk id="3" creationId="{B68E05C4-3229-1C39-A925-946F2E1BB741}"/>
          </ac:spMkLst>
        </pc:spChg>
      </pc:sldChg>
      <pc:sldChg chg="modSp new mod modNotesTx">
        <pc:chgData name="Spiller, Hannah G." userId="f42f1aa8-bbe2-42da-86ac-84a2e4ce8dc6" providerId="ADAL" clId="{C4F8CC3F-2CB5-4512-918A-271EB6DE6AA8}" dt="2022-09-30T17:46:47.965" v="1472" actId="20577"/>
        <pc:sldMkLst>
          <pc:docMk/>
          <pc:sldMk cId="280463012" sldId="265"/>
        </pc:sldMkLst>
        <pc:spChg chg="mod">
          <ac:chgData name="Spiller, Hannah G." userId="f42f1aa8-bbe2-42da-86ac-84a2e4ce8dc6" providerId="ADAL" clId="{C4F8CC3F-2CB5-4512-918A-271EB6DE6AA8}" dt="2022-09-28T15:11:35.472" v="345" actId="20577"/>
          <ac:spMkLst>
            <pc:docMk/>
            <pc:sldMk cId="280463012" sldId="265"/>
            <ac:spMk id="2" creationId="{C490EA55-13BB-0EB9-59F3-8429CE057E0E}"/>
          </ac:spMkLst>
        </pc:spChg>
        <pc:spChg chg="mod">
          <ac:chgData name="Spiller, Hannah G." userId="f42f1aa8-bbe2-42da-86ac-84a2e4ce8dc6" providerId="ADAL" clId="{C4F8CC3F-2CB5-4512-918A-271EB6DE6AA8}" dt="2022-09-30T17:46:47.965" v="1472" actId="20577"/>
          <ac:spMkLst>
            <pc:docMk/>
            <pc:sldMk cId="280463012" sldId="265"/>
            <ac:spMk id="3" creationId="{8EB298F4-A557-32D6-3A98-8C346AF44D4A}"/>
          </ac:spMkLst>
        </pc:spChg>
      </pc:sldChg>
      <pc:sldChg chg="addSp modSp new mod setBg">
        <pc:chgData name="Spiller, Hannah G." userId="f42f1aa8-bbe2-42da-86ac-84a2e4ce8dc6" providerId="ADAL" clId="{C4F8CC3F-2CB5-4512-918A-271EB6DE6AA8}" dt="2022-09-30T18:43:48.414" v="1610" actId="26606"/>
        <pc:sldMkLst>
          <pc:docMk/>
          <pc:sldMk cId="2641549669" sldId="266"/>
        </pc:sldMkLst>
        <pc:spChg chg="mod">
          <ac:chgData name="Spiller, Hannah G." userId="f42f1aa8-bbe2-42da-86ac-84a2e4ce8dc6" providerId="ADAL" clId="{C4F8CC3F-2CB5-4512-918A-271EB6DE6AA8}" dt="2022-09-30T18:43:48.414" v="1610" actId="26606"/>
          <ac:spMkLst>
            <pc:docMk/>
            <pc:sldMk cId="2641549669" sldId="266"/>
            <ac:spMk id="2" creationId="{29EC9B37-8362-AC26-4F42-BE9D36624462}"/>
          </ac:spMkLst>
        </pc:spChg>
        <pc:spChg chg="mod">
          <ac:chgData name="Spiller, Hannah G." userId="f42f1aa8-bbe2-42da-86ac-84a2e4ce8dc6" providerId="ADAL" clId="{C4F8CC3F-2CB5-4512-918A-271EB6DE6AA8}" dt="2022-09-30T18:43:48.414" v="1610" actId="26606"/>
          <ac:spMkLst>
            <pc:docMk/>
            <pc:sldMk cId="2641549669" sldId="266"/>
            <ac:spMk id="3" creationId="{766574BC-0DD8-8916-2040-6A67FE0A8046}"/>
          </ac:spMkLst>
        </pc:spChg>
        <pc:spChg chg="add">
          <ac:chgData name="Spiller, Hannah G." userId="f42f1aa8-bbe2-42da-86ac-84a2e4ce8dc6" providerId="ADAL" clId="{C4F8CC3F-2CB5-4512-918A-271EB6DE6AA8}" dt="2022-09-30T18:43:48.414" v="1610" actId="26606"/>
          <ac:spMkLst>
            <pc:docMk/>
            <pc:sldMk cId="2641549669" sldId="266"/>
            <ac:spMk id="8" creationId="{87BF42CA-AD55-48B4-8949-C4DCA60A6AEE}"/>
          </ac:spMkLst>
        </pc:spChg>
        <pc:spChg chg="add">
          <ac:chgData name="Spiller, Hannah G." userId="f42f1aa8-bbe2-42da-86ac-84a2e4ce8dc6" providerId="ADAL" clId="{C4F8CC3F-2CB5-4512-918A-271EB6DE6AA8}" dt="2022-09-30T18:43:48.414" v="1610" actId="26606"/>
          <ac:spMkLst>
            <pc:docMk/>
            <pc:sldMk cId="2641549669" sldId="266"/>
            <ac:spMk id="10" creationId="{66AE1D3D-3106-4CB2-AA7C-0C1642AC0F2E}"/>
          </ac:spMkLst>
        </pc:spChg>
        <pc:grpChg chg="add">
          <ac:chgData name="Spiller, Hannah G." userId="f42f1aa8-bbe2-42da-86ac-84a2e4ce8dc6" providerId="ADAL" clId="{C4F8CC3F-2CB5-4512-918A-271EB6DE6AA8}" dt="2022-09-30T18:43:48.414" v="1610" actId="26606"/>
          <ac:grpSpMkLst>
            <pc:docMk/>
            <pc:sldMk cId="2641549669" sldId="266"/>
            <ac:grpSpMk id="12" creationId="{0A31B6AF-B711-4CDB-8C2B-16E963DDC4C5}"/>
          </ac:grpSpMkLst>
        </pc:grpChg>
      </pc:sldChg>
      <pc:sldChg chg="addSp delSp modSp new mod">
        <pc:chgData name="Spiller, Hannah G." userId="f42f1aa8-bbe2-42da-86ac-84a2e4ce8dc6" providerId="ADAL" clId="{C4F8CC3F-2CB5-4512-918A-271EB6DE6AA8}" dt="2022-09-30T17:04:59.214" v="1446" actId="403"/>
        <pc:sldMkLst>
          <pc:docMk/>
          <pc:sldMk cId="3650331677" sldId="267"/>
        </pc:sldMkLst>
        <pc:spChg chg="mod">
          <ac:chgData name="Spiller, Hannah G." userId="f42f1aa8-bbe2-42da-86ac-84a2e4ce8dc6" providerId="ADAL" clId="{C4F8CC3F-2CB5-4512-918A-271EB6DE6AA8}" dt="2022-09-28T15:11:44.759" v="363" actId="20577"/>
          <ac:spMkLst>
            <pc:docMk/>
            <pc:sldMk cId="3650331677" sldId="267"/>
            <ac:spMk id="2" creationId="{62726184-7C76-B17F-60B5-744321EDC831}"/>
          </ac:spMkLst>
        </pc:spChg>
        <pc:spChg chg="del mod">
          <ac:chgData name="Spiller, Hannah G." userId="f42f1aa8-bbe2-42da-86ac-84a2e4ce8dc6" providerId="ADAL" clId="{C4F8CC3F-2CB5-4512-918A-271EB6DE6AA8}" dt="2022-09-28T15:43:37.015" v="1113"/>
          <ac:spMkLst>
            <pc:docMk/>
            <pc:sldMk cId="3650331677" sldId="267"/>
            <ac:spMk id="3" creationId="{6477EA85-F78C-EB4D-F9E2-A33A9C4539D0}"/>
          </ac:spMkLst>
        </pc:spChg>
        <pc:spChg chg="add">
          <ac:chgData name="Spiller, Hannah G." userId="f42f1aa8-bbe2-42da-86ac-84a2e4ce8dc6" providerId="ADAL" clId="{C4F8CC3F-2CB5-4512-918A-271EB6DE6AA8}" dt="2022-09-28T15:43:37.015" v="1113"/>
          <ac:spMkLst>
            <pc:docMk/>
            <pc:sldMk cId="3650331677" sldId="267"/>
            <ac:spMk id="5" creationId="{61BB6654-B40A-C6EE-AF91-346EEB2D72E0}"/>
          </ac:spMkLst>
        </pc:spChg>
        <pc:graphicFrameChg chg="add mod modGraphic">
          <ac:chgData name="Spiller, Hannah G." userId="f42f1aa8-bbe2-42da-86ac-84a2e4ce8dc6" providerId="ADAL" clId="{C4F8CC3F-2CB5-4512-918A-271EB6DE6AA8}" dt="2022-09-30T17:04:59.214" v="1446" actId="403"/>
          <ac:graphicFrameMkLst>
            <pc:docMk/>
            <pc:sldMk cId="3650331677" sldId="267"/>
            <ac:graphicFrameMk id="4" creationId="{AF4CAE27-D5F2-3DB3-D073-DF39B376DEB5}"/>
          </ac:graphicFrameMkLst>
        </pc:graphicFrameChg>
      </pc:sldChg>
      <pc:sldChg chg="modSp new mod">
        <pc:chgData name="Spiller, Hannah G." userId="f42f1aa8-bbe2-42da-86ac-84a2e4ce8dc6" providerId="ADAL" clId="{C4F8CC3F-2CB5-4512-918A-271EB6DE6AA8}" dt="2022-09-28T15:12:25.058" v="391" actId="20577"/>
        <pc:sldMkLst>
          <pc:docMk/>
          <pc:sldMk cId="3360240741" sldId="268"/>
        </pc:sldMkLst>
        <pc:spChg chg="mod">
          <ac:chgData name="Spiller, Hannah G." userId="f42f1aa8-bbe2-42da-86ac-84a2e4ce8dc6" providerId="ADAL" clId="{C4F8CC3F-2CB5-4512-918A-271EB6DE6AA8}" dt="2022-09-28T15:12:25.058" v="391" actId="20577"/>
          <ac:spMkLst>
            <pc:docMk/>
            <pc:sldMk cId="3360240741" sldId="268"/>
            <ac:spMk id="2" creationId="{C060B360-4A64-91C9-BA24-F7C286880072}"/>
          </ac:spMkLst>
        </pc:spChg>
      </pc:sldChg>
      <pc:sldChg chg="modSp new mod modNotesTx">
        <pc:chgData name="Spiller, Hannah G." userId="f42f1aa8-bbe2-42da-86ac-84a2e4ce8dc6" providerId="ADAL" clId="{C4F8CC3F-2CB5-4512-918A-271EB6DE6AA8}" dt="2022-10-12T19:25:59.649" v="3436" actId="20577"/>
        <pc:sldMkLst>
          <pc:docMk/>
          <pc:sldMk cId="199341519" sldId="269"/>
        </pc:sldMkLst>
        <pc:spChg chg="mod">
          <ac:chgData name="Spiller, Hannah G." userId="f42f1aa8-bbe2-42da-86ac-84a2e4ce8dc6" providerId="ADAL" clId="{C4F8CC3F-2CB5-4512-918A-271EB6DE6AA8}" dt="2022-09-28T15:12:41.233" v="407" actId="20577"/>
          <ac:spMkLst>
            <pc:docMk/>
            <pc:sldMk cId="199341519" sldId="269"/>
            <ac:spMk id="2" creationId="{8A438E16-90DB-DFB2-5E99-8B1237B42777}"/>
          </ac:spMkLst>
        </pc:spChg>
        <pc:spChg chg="mod">
          <ac:chgData name="Spiller, Hannah G." userId="f42f1aa8-bbe2-42da-86ac-84a2e4ce8dc6" providerId="ADAL" clId="{C4F8CC3F-2CB5-4512-918A-271EB6DE6AA8}" dt="2022-09-28T15:44:01.512" v="1116"/>
          <ac:spMkLst>
            <pc:docMk/>
            <pc:sldMk cId="199341519" sldId="269"/>
            <ac:spMk id="3" creationId="{CFF2AB9F-1783-4CD9-EF26-07C37D2C3440}"/>
          </ac:spMkLst>
        </pc:spChg>
      </pc:sldChg>
      <pc:sldChg chg="addSp delSp modSp new mod">
        <pc:chgData name="Spiller, Hannah G." userId="f42f1aa8-bbe2-42da-86ac-84a2e4ce8dc6" providerId="ADAL" clId="{C4F8CC3F-2CB5-4512-918A-271EB6DE6AA8}" dt="2022-10-03T20:02:26.958" v="1850" actId="478"/>
        <pc:sldMkLst>
          <pc:docMk/>
          <pc:sldMk cId="3724009850" sldId="270"/>
        </pc:sldMkLst>
        <pc:spChg chg="mod">
          <ac:chgData name="Spiller, Hannah G." userId="f42f1aa8-bbe2-42da-86ac-84a2e4ce8dc6" providerId="ADAL" clId="{C4F8CC3F-2CB5-4512-918A-271EB6DE6AA8}" dt="2022-09-28T15:18:56.033" v="571" actId="20577"/>
          <ac:spMkLst>
            <pc:docMk/>
            <pc:sldMk cId="3724009850" sldId="270"/>
            <ac:spMk id="2" creationId="{630E1806-25D6-BF18-AE46-82F384B4AC53}"/>
          </ac:spMkLst>
        </pc:spChg>
        <pc:spChg chg="mod">
          <ac:chgData name="Spiller, Hannah G." userId="f42f1aa8-bbe2-42da-86ac-84a2e4ce8dc6" providerId="ADAL" clId="{C4F8CC3F-2CB5-4512-918A-271EB6DE6AA8}" dt="2022-09-28T15:19:09.675" v="591" actId="20577"/>
          <ac:spMkLst>
            <pc:docMk/>
            <pc:sldMk cId="3724009850" sldId="270"/>
            <ac:spMk id="3" creationId="{BFD617D1-9027-3B1E-4439-764E1054430A}"/>
          </ac:spMkLst>
        </pc:spChg>
        <pc:picChg chg="add mod">
          <ac:chgData name="Spiller, Hannah G." userId="f42f1aa8-bbe2-42da-86ac-84a2e4ce8dc6" providerId="ADAL" clId="{C4F8CC3F-2CB5-4512-918A-271EB6DE6AA8}" dt="2022-09-30T17:33:44.922" v="1459" actId="1076"/>
          <ac:picMkLst>
            <pc:docMk/>
            <pc:sldMk cId="3724009850" sldId="270"/>
            <ac:picMk id="4" creationId="{726D508E-E350-EF91-D96E-AE7420B6DE2E}"/>
          </ac:picMkLst>
        </pc:picChg>
        <pc:picChg chg="add mod">
          <ac:chgData name="Spiller, Hannah G." userId="f42f1aa8-bbe2-42da-86ac-84a2e4ce8dc6" providerId="ADAL" clId="{C4F8CC3F-2CB5-4512-918A-271EB6DE6AA8}" dt="2022-09-30T17:34:38.029" v="1461" actId="1076"/>
          <ac:picMkLst>
            <pc:docMk/>
            <pc:sldMk cId="3724009850" sldId="270"/>
            <ac:picMk id="5" creationId="{92890478-4BDC-06E4-0CD7-5C18740733CD}"/>
          </ac:picMkLst>
        </pc:picChg>
        <pc:picChg chg="add del mod">
          <ac:chgData name="Spiller, Hannah G." userId="f42f1aa8-bbe2-42da-86ac-84a2e4ce8dc6" providerId="ADAL" clId="{C4F8CC3F-2CB5-4512-918A-271EB6DE6AA8}" dt="2022-10-03T20:02:26.958" v="1850" actId="478"/>
          <ac:picMkLst>
            <pc:docMk/>
            <pc:sldMk cId="3724009850" sldId="270"/>
            <ac:picMk id="6" creationId="{3785B1CD-90E3-93A0-E14C-7F97C9FC1BBA}"/>
          </ac:picMkLst>
        </pc:picChg>
      </pc:sldChg>
      <pc:sldChg chg="addSp delSp modSp new mod setBg">
        <pc:chgData name="Spiller, Hannah G." userId="f42f1aa8-bbe2-42da-86ac-84a2e4ce8dc6" providerId="ADAL" clId="{C4F8CC3F-2CB5-4512-918A-271EB6DE6AA8}" dt="2022-09-30T17:45:41.699" v="1470" actId="26606"/>
        <pc:sldMkLst>
          <pc:docMk/>
          <pc:sldMk cId="191607916" sldId="271"/>
        </pc:sldMkLst>
        <pc:spChg chg="mod">
          <ac:chgData name="Spiller, Hannah G." userId="f42f1aa8-bbe2-42da-86ac-84a2e4ce8dc6" providerId="ADAL" clId="{C4F8CC3F-2CB5-4512-918A-271EB6DE6AA8}" dt="2022-09-30T17:45:12.446" v="1467" actId="26606"/>
          <ac:spMkLst>
            <pc:docMk/>
            <pc:sldMk cId="191607916" sldId="271"/>
            <ac:spMk id="2" creationId="{00F266F9-9C7F-0B6B-FF2A-CA691934BD0C}"/>
          </ac:spMkLst>
        </pc:spChg>
        <pc:spChg chg="mod">
          <ac:chgData name="Spiller, Hannah G." userId="f42f1aa8-bbe2-42da-86ac-84a2e4ce8dc6" providerId="ADAL" clId="{C4F8CC3F-2CB5-4512-918A-271EB6DE6AA8}" dt="2022-09-30T17:45:12.446" v="1467" actId="26606"/>
          <ac:spMkLst>
            <pc:docMk/>
            <pc:sldMk cId="191607916" sldId="271"/>
            <ac:spMk id="3" creationId="{C810D73F-5407-7BFA-C95E-F102FD27A0DD}"/>
          </ac:spMkLst>
        </pc:spChg>
        <pc:spChg chg="add del">
          <ac:chgData name="Spiller, Hannah G." userId="f42f1aa8-bbe2-42da-86ac-84a2e4ce8dc6" providerId="ADAL" clId="{C4F8CC3F-2CB5-4512-918A-271EB6DE6AA8}" dt="2022-09-30T17:45:12.432" v="1466" actId="26606"/>
          <ac:spMkLst>
            <pc:docMk/>
            <pc:sldMk cId="191607916" sldId="271"/>
            <ac:spMk id="9" creationId="{3C54F4CE-85F0-46ED-80DA-9518C9251AD1}"/>
          </ac:spMkLst>
        </pc:spChg>
        <pc:spChg chg="add del">
          <ac:chgData name="Spiller, Hannah G." userId="f42f1aa8-bbe2-42da-86ac-84a2e4ce8dc6" providerId="ADAL" clId="{C4F8CC3F-2CB5-4512-918A-271EB6DE6AA8}" dt="2022-09-30T17:45:12.432" v="1466" actId="26606"/>
          <ac:spMkLst>
            <pc:docMk/>
            <pc:sldMk cId="191607916" sldId="271"/>
            <ac:spMk id="11" creationId="{DADD1FCA-8ACB-4958-81DD-4CDD6D3E1921}"/>
          </ac:spMkLst>
        </pc:spChg>
        <pc:spChg chg="add del">
          <ac:chgData name="Spiller, Hannah G." userId="f42f1aa8-bbe2-42da-86ac-84a2e4ce8dc6" providerId="ADAL" clId="{C4F8CC3F-2CB5-4512-918A-271EB6DE6AA8}" dt="2022-09-30T17:45:41.699" v="1470" actId="26606"/>
          <ac:spMkLst>
            <pc:docMk/>
            <pc:sldMk cId="191607916" sldId="271"/>
            <ac:spMk id="13" creationId="{5E39A796-BE83-48B1-B33F-35C4A32AAB57}"/>
          </ac:spMkLst>
        </pc:spChg>
        <pc:spChg chg="add del">
          <ac:chgData name="Spiller, Hannah G." userId="f42f1aa8-bbe2-42da-86ac-84a2e4ce8dc6" providerId="ADAL" clId="{C4F8CC3F-2CB5-4512-918A-271EB6DE6AA8}" dt="2022-09-30T17:45:41.699" v="1470" actId="26606"/>
          <ac:spMkLst>
            <pc:docMk/>
            <pc:sldMk cId="191607916" sldId="271"/>
            <ac:spMk id="14" creationId="{72F84B47-E267-4194-8194-831DB7B5547F}"/>
          </ac:spMkLst>
        </pc:spChg>
        <pc:spChg chg="add">
          <ac:chgData name="Spiller, Hannah G." userId="f42f1aa8-bbe2-42da-86ac-84a2e4ce8dc6" providerId="ADAL" clId="{C4F8CC3F-2CB5-4512-918A-271EB6DE6AA8}" dt="2022-09-30T17:45:41.699" v="1470" actId="26606"/>
          <ac:spMkLst>
            <pc:docMk/>
            <pc:sldMk cId="191607916" sldId="271"/>
            <ac:spMk id="19" creationId="{5E39A796-BE83-48B1-B33F-35C4A32AAB57}"/>
          </ac:spMkLst>
        </pc:spChg>
        <pc:spChg chg="add">
          <ac:chgData name="Spiller, Hannah G." userId="f42f1aa8-bbe2-42da-86ac-84a2e4ce8dc6" providerId="ADAL" clId="{C4F8CC3F-2CB5-4512-918A-271EB6DE6AA8}" dt="2022-09-30T17:45:41.699" v="1470" actId="26606"/>
          <ac:spMkLst>
            <pc:docMk/>
            <pc:sldMk cId="191607916" sldId="271"/>
            <ac:spMk id="21" creationId="{72F84B47-E267-4194-8194-831DB7B5547F}"/>
          </ac:spMkLst>
        </pc:spChg>
        <pc:picChg chg="add del mod">
          <ac:chgData name="Spiller, Hannah G." userId="f42f1aa8-bbe2-42da-86ac-84a2e4ce8dc6" providerId="ADAL" clId="{C4F8CC3F-2CB5-4512-918A-271EB6DE6AA8}" dt="2022-09-30T17:45:31.170" v="1468" actId="478"/>
          <ac:picMkLst>
            <pc:docMk/>
            <pc:sldMk cId="191607916" sldId="271"/>
            <ac:picMk id="4" creationId="{5CA0709C-A440-33E6-AEBD-A051CF96A40B}"/>
          </ac:picMkLst>
        </pc:picChg>
        <pc:picChg chg="add mod">
          <ac:chgData name="Spiller, Hannah G." userId="f42f1aa8-bbe2-42da-86ac-84a2e4ce8dc6" providerId="ADAL" clId="{C4F8CC3F-2CB5-4512-918A-271EB6DE6AA8}" dt="2022-09-30T17:45:41.699" v="1470" actId="26606"/>
          <ac:picMkLst>
            <pc:docMk/>
            <pc:sldMk cId="191607916" sldId="271"/>
            <ac:picMk id="5" creationId="{2E699E65-ED81-8B7A-8FF4-781574B99519}"/>
          </ac:picMkLst>
        </pc:picChg>
      </pc:sldChg>
      <pc:sldChg chg="addSp delSp modSp new mod">
        <pc:chgData name="Spiller, Hannah G." userId="f42f1aa8-bbe2-42da-86ac-84a2e4ce8dc6" providerId="ADAL" clId="{C4F8CC3F-2CB5-4512-918A-271EB6DE6AA8}" dt="2022-10-06T21:13:13.258" v="2182" actId="1076"/>
        <pc:sldMkLst>
          <pc:docMk/>
          <pc:sldMk cId="3575488815" sldId="272"/>
        </pc:sldMkLst>
        <pc:spChg chg="mod">
          <ac:chgData name="Spiller, Hannah G." userId="f42f1aa8-bbe2-42da-86ac-84a2e4ce8dc6" providerId="ADAL" clId="{C4F8CC3F-2CB5-4512-918A-271EB6DE6AA8}" dt="2022-09-28T15:19:43.570" v="630" actId="20577"/>
          <ac:spMkLst>
            <pc:docMk/>
            <pc:sldMk cId="3575488815" sldId="272"/>
            <ac:spMk id="2" creationId="{91C00BC2-EA50-B5FB-9430-D1EB0A62576A}"/>
          </ac:spMkLst>
        </pc:spChg>
        <pc:spChg chg="del mod">
          <ac:chgData name="Spiller, Hannah G." userId="f42f1aa8-bbe2-42da-86ac-84a2e4ce8dc6" providerId="ADAL" clId="{C4F8CC3F-2CB5-4512-918A-271EB6DE6AA8}" dt="2022-10-03T20:36:09.447" v="1871"/>
          <ac:spMkLst>
            <pc:docMk/>
            <pc:sldMk cId="3575488815" sldId="272"/>
            <ac:spMk id="3" creationId="{465E0B5E-E6A3-BBED-3195-B28D72D122D7}"/>
          </ac:spMkLst>
        </pc:spChg>
        <pc:spChg chg="add mod">
          <ac:chgData name="Spiller, Hannah G." userId="f42f1aa8-bbe2-42da-86ac-84a2e4ce8dc6" providerId="ADAL" clId="{C4F8CC3F-2CB5-4512-918A-271EB6DE6AA8}" dt="2022-10-06T21:13:13.258" v="2182" actId="1076"/>
          <ac:spMkLst>
            <pc:docMk/>
            <pc:sldMk cId="3575488815" sldId="272"/>
            <ac:spMk id="3" creationId="{B4B9BB56-CE59-4CAC-6F08-C1EF090300A4}"/>
          </ac:spMkLst>
        </pc:spChg>
        <pc:picChg chg="add mod">
          <ac:chgData name="Spiller, Hannah G." userId="f42f1aa8-bbe2-42da-86ac-84a2e4ce8dc6" providerId="ADAL" clId="{C4F8CC3F-2CB5-4512-918A-271EB6DE6AA8}" dt="2022-10-03T20:36:15.239" v="1873" actId="14100"/>
          <ac:picMkLst>
            <pc:docMk/>
            <pc:sldMk cId="3575488815" sldId="272"/>
            <ac:picMk id="4" creationId="{DD02AC77-CB80-6C95-BD15-603B028D1522}"/>
          </ac:picMkLst>
        </pc:picChg>
      </pc:sldChg>
      <pc:sldChg chg="addSp delSp modSp new mod modNotesTx">
        <pc:chgData name="Spiller, Hannah G." userId="f42f1aa8-bbe2-42da-86ac-84a2e4ce8dc6" providerId="ADAL" clId="{C4F8CC3F-2CB5-4512-918A-271EB6DE6AA8}" dt="2022-10-03T20:34:48.641" v="1870" actId="1076"/>
        <pc:sldMkLst>
          <pc:docMk/>
          <pc:sldMk cId="1370572748" sldId="273"/>
        </pc:sldMkLst>
        <pc:spChg chg="mod">
          <ac:chgData name="Spiller, Hannah G." userId="f42f1aa8-bbe2-42da-86ac-84a2e4ce8dc6" providerId="ADAL" clId="{C4F8CC3F-2CB5-4512-918A-271EB6DE6AA8}" dt="2022-09-28T15:24:55.999" v="801" actId="20577"/>
          <ac:spMkLst>
            <pc:docMk/>
            <pc:sldMk cId="1370572748" sldId="273"/>
            <ac:spMk id="2" creationId="{8E49A224-3322-0A57-EED0-264BD7BBECC5}"/>
          </ac:spMkLst>
        </pc:spChg>
        <pc:spChg chg="del mod">
          <ac:chgData name="Spiller, Hannah G." userId="f42f1aa8-bbe2-42da-86ac-84a2e4ce8dc6" providerId="ADAL" clId="{C4F8CC3F-2CB5-4512-918A-271EB6DE6AA8}" dt="2022-09-30T18:23:06.471" v="1475" actId="1032"/>
          <ac:spMkLst>
            <pc:docMk/>
            <pc:sldMk cId="1370572748" sldId="273"/>
            <ac:spMk id="3" creationId="{238BBF4C-6A8D-7D63-DAA8-788DDA156066}"/>
          </ac:spMkLst>
        </pc:spChg>
        <pc:graphicFrameChg chg="add mod modGraphic">
          <ac:chgData name="Spiller, Hannah G." userId="f42f1aa8-bbe2-42da-86ac-84a2e4ce8dc6" providerId="ADAL" clId="{C4F8CC3F-2CB5-4512-918A-271EB6DE6AA8}" dt="2022-10-03T20:32:45.202" v="1864"/>
          <ac:graphicFrameMkLst>
            <pc:docMk/>
            <pc:sldMk cId="1370572748" sldId="273"/>
            <ac:graphicFrameMk id="4" creationId="{6391F98F-B853-966E-F7CD-C226BE6EB6A5}"/>
          </ac:graphicFrameMkLst>
        </pc:graphicFrameChg>
        <pc:picChg chg="add mod">
          <ac:chgData name="Spiller, Hannah G." userId="f42f1aa8-bbe2-42da-86ac-84a2e4ce8dc6" providerId="ADAL" clId="{C4F8CC3F-2CB5-4512-918A-271EB6DE6AA8}" dt="2022-10-03T20:32:52.124" v="1866" actId="1076"/>
          <ac:picMkLst>
            <pc:docMk/>
            <pc:sldMk cId="1370572748" sldId="273"/>
            <ac:picMk id="5" creationId="{983302AE-08F3-BC9C-E6C1-4B9A9232F343}"/>
          </ac:picMkLst>
        </pc:picChg>
        <pc:picChg chg="add mod">
          <ac:chgData name="Spiller, Hannah G." userId="f42f1aa8-bbe2-42da-86ac-84a2e4ce8dc6" providerId="ADAL" clId="{C4F8CC3F-2CB5-4512-918A-271EB6DE6AA8}" dt="2022-10-03T20:33:08.546" v="1868" actId="1076"/>
          <ac:picMkLst>
            <pc:docMk/>
            <pc:sldMk cId="1370572748" sldId="273"/>
            <ac:picMk id="7" creationId="{91733715-A8E7-283F-DE60-30A0DDB60D18}"/>
          </ac:picMkLst>
        </pc:picChg>
        <pc:picChg chg="add mod">
          <ac:chgData name="Spiller, Hannah G." userId="f42f1aa8-bbe2-42da-86ac-84a2e4ce8dc6" providerId="ADAL" clId="{C4F8CC3F-2CB5-4512-918A-271EB6DE6AA8}" dt="2022-10-03T20:34:48.641" v="1870" actId="1076"/>
          <ac:picMkLst>
            <pc:docMk/>
            <pc:sldMk cId="1370572748" sldId="273"/>
            <ac:picMk id="9" creationId="{CD0201BA-3E59-F65D-3B1D-E68C7637B9D3}"/>
          </ac:picMkLst>
        </pc:picChg>
      </pc:sldChg>
      <pc:sldChg chg="addSp delSp modSp new mod modNotesTx">
        <pc:chgData name="Spiller, Hannah G." userId="f42f1aa8-bbe2-42da-86ac-84a2e4ce8dc6" providerId="ADAL" clId="{C4F8CC3F-2CB5-4512-918A-271EB6DE6AA8}" dt="2022-10-02T16:16:22.473" v="1619" actId="14100"/>
        <pc:sldMkLst>
          <pc:docMk/>
          <pc:sldMk cId="1433027046" sldId="274"/>
        </pc:sldMkLst>
        <pc:spChg chg="mod">
          <ac:chgData name="Spiller, Hannah G." userId="f42f1aa8-bbe2-42da-86ac-84a2e4ce8dc6" providerId="ADAL" clId="{C4F8CC3F-2CB5-4512-918A-271EB6DE6AA8}" dt="2022-09-28T15:25:55.100" v="827" actId="20577"/>
          <ac:spMkLst>
            <pc:docMk/>
            <pc:sldMk cId="1433027046" sldId="274"/>
            <ac:spMk id="2" creationId="{D6C91E37-B784-62AC-37E3-F16C52DA26F3}"/>
          </ac:spMkLst>
        </pc:spChg>
        <pc:spChg chg="del mod">
          <ac:chgData name="Spiller, Hannah G." userId="f42f1aa8-bbe2-42da-86ac-84a2e4ce8dc6" providerId="ADAL" clId="{C4F8CC3F-2CB5-4512-918A-271EB6DE6AA8}" dt="2022-09-30T16:55:40.398" v="1345"/>
          <ac:spMkLst>
            <pc:docMk/>
            <pc:sldMk cId="1433027046" sldId="274"/>
            <ac:spMk id="3" creationId="{ADDE1E0F-DD3D-779E-B31C-35CBCD8A18BF}"/>
          </ac:spMkLst>
        </pc:spChg>
        <pc:spChg chg="add mod">
          <ac:chgData name="Spiller, Hannah G." userId="f42f1aa8-bbe2-42da-86ac-84a2e4ce8dc6" providerId="ADAL" clId="{C4F8CC3F-2CB5-4512-918A-271EB6DE6AA8}" dt="2022-09-30T17:01:40.513" v="1431" actId="1076"/>
          <ac:spMkLst>
            <pc:docMk/>
            <pc:sldMk cId="1433027046" sldId="274"/>
            <ac:spMk id="7" creationId="{BF34A3EA-DB9B-9630-04D6-63598462193B}"/>
          </ac:spMkLst>
        </pc:spChg>
        <pc:spChg chg="add mod">
          <ac:chgData name="Spiller, Hannah G." userId="f42f1aa8-bbe2-42da-86ac-84a2e4ce8dc6" providerId="ADAL" clId="{C4F8CC3F-2CB5-4512-918A-271EB6DE6AA8}" dt="2022-10-02T16:16:05.863" v="1616" actId="1076"/>
          <ac:spMkLst>
            <pc:docMk/>
            <pc:sldMk cId="1433027046" sldId="274"/>
            <ac:spMk id="8" creationId="{B6618F51-B099-7FFC-B6B5-E9731B99E90A}"/>
          </ac:spMkLst>
        </pc:spChg>
        <pc:spChg chg="add mod">
          <ac:chgData name="Spiller, Hannah G." userId="f42f1aa8-bbe2-42da-86ac-84a2e4ce8dc6" providerId="ADAL" clId="{C4F8CC3F-2CB5-4512-918A-271EB6DE6AA8}" dt="2022-09-30T17:01:10.066" v="1418" actId="403"/>
          <ac:spMkLst>
            <pc:docMk/>
            <pc:sldMk cId="1433027046" sldId="274"/>
            <ac:spMk id="9" creationId="{6E5E8BA7-13FC-FC75-5D9B-AA62F5614F95}"/>
          </ac:spMkLst>
        </pc:spChg>
        <pc:picChg chg="add mod">
          <ac:chgData name="Spiller, Hannah G." userId="f42f1aa8-bbe2-42da-86ac-84a2e4ce8dc6" providerId="ADAL" clId="{C4F8CC3F-2CB5-4512-918A-271EB6DE6AA8}" dt="2022-10-02T16:16:15.996" v="1618" actId="1076"/>
          <ac:picMkLst>
            <pc:docMk/>
            <pc:sldMk cId="1433027046" sldId="274"/>
            <ac:picMk id="4" creationId="{6C8389B4-BBCA-9D49-E2A0-08390E0E671E}"/>
          </ac:picMkLst>
        </pc:picChg>
        <pc:picChg chg="add mod">
          <ac:chgData name="Spiller, Hannah G." userId="f42f1aa8-bbe2-42da-86ac-84a2e4ce8dc6" providerId="ADAL" clId="{C4F8CC3F-2CB5-4512-918A-271EB6DE6AA8}" dt="2022-10-02T16:16:02.170" v="1615" actId="1076"/>
          <ac:picMkLst>
            <pc:docMk/>
            <pc:sldMk cId="1433027046" sldId="274"/>
            <ac:picMk id="5" creationId="{2628AEE9-87EA-D9A2-D2DC-0910A0D28500}"/>
          </ac:picMkLst>
        </pc:picChg>
        <pc:picChg chg="add mod">
          <ac:chgData name="Spiller, Hannah G." userId="f42f1aa8-bbe2-42da-86ac-84a2e4ce8dc6" providerId="ADAL" clId="{C4F8CC3F-2CB5-4512-918A-271EB6DE6AA8}" dt="2022-10-02T16:16:22.473" v="1619" actId="14100"/>
          <ac:picMkLst>
            <pc:docMk/>
            <pc:sldMk cId="1433027046" sldId="274"/>
            <ac:picMk id="6" creationId="{08AE27C7-FCB6-AFDC-CF73-7C41934F239D}"/>
          </ac:picMkLst>
        </pc:picChg>
      </pc:sldChg>
      <pc:sldChg chg="modSp new mod">
        <pc:chgData name="Spiller, Hannah G." userId="f42f1aa8-bbe2-42da-86ac-84a2e4ce8dc6" providerId="ADAL" clId="{C4F8CC3F-2CB5-4512-918A-271EB6DE6AA8}" dt="2022-10-03T21:24:09.403" v="1981" actId="20577"/>
        <pc:sldMkLst>
          <pc:docMk/>
          <pc:sldMk cId="3553592651" sldId="275"/>
        </pc:sldMkLst>
        <pc:spChg chg="mod">
          <ac:chgData name="Spiller, Hannah G." userId="f42f1aa8-bbe2-42da-86ac-84a2e4ce8dc6" providerId="ADAL" clId="{C4F8CC3F-2CB5-4512-918A-271EB6DE6AA8}" dt="2022-10-03T21:24:09.403" v="1981" actId="20577"/>
          <ac:spMkLst>
            <pc:docMk/>
            <pc:sldMk cId="3553592651" sldId="275"/>
            <ac:spMk id="2" creationId="{3656AE75-DCDC-7800-A51B-832B0685903A}"/>
          </ac:spMkLst>
        </pc:spChg>
        <pc:spChg chg="mod">
          <ac:chgData name="Spiller, Hannah G." userId="f42f1aa8-bbe2-42da-86ac-84a2e4ce8dc6" providerId="ADAL" clId="{C4F8CC3F-2CB5-4512-918A-271EB6DE6AA8}" dt="2022-09-28T15:36:15.679" v="955" actId="20577"/>
          <ac:spMkLst>
            <pc:docMk/>
            <pc:sldMk cId="3553592651" sldId="275"/>
            <ac:spMk id="3" creationId="{D3D89AB7-4E20-2CEB-28DB-7169EFA695AA}"/>
          </ac:spMkLst>
        </pc:spChg>
      </pc:sldChg>
      <pc:sldChg chg="modSp new mod">
        <pc:chgData name="Spiller, Hannah G." userId="f42f1aa8-bbe2-42da-86ac-84a2e4ce8dc6" providerId="ADAL" clId="{C4F8CC3F-2CB5-4512-918A-271EB6DE6AA8}" dt="2022-09-28T15:42:43.541" v="1111" actId="20577"/>
        <pc:sldMkLst>
          <pc:docMk/>
          <pc:sldMk cId="953805132" sldId="276"/>
        </pc:sldMkLst>
        <pc:spChg chg="mod">
          <ac:chgData name="Spiller, Hannah G." userId="f42f1aa8-bbe2-42da-86ac-84a2e4ce8dc6" providerId="ADAL" clId="{C4F8CC3F-2CB5-4512-918A-271EB6DE6AA8}" dt="2022-09-28T15:41:46.192" v="1016" actId="20577"/>
          <ac:spMkLst>
            <pc:docMk/>
            <pc:sldMk cId="953805132" sldId="276"/>
            <ac:spMk id="2" creationId="{93572288-A5C0-C16D-D8D3-D771844D2CD8}"/>
          </ac:spMkLst>
        </pc:spChg>
        <pc:spChg chg="mod">
          <ac:chgData name="Spiller, Hannah G." userId="f42f1aa8-bbe2-42da-86ac-84a2e4ce8dc6" providerId="ADAL" clId="{C4F8CC3F-2CB5-4512-918A-271EB6DE6AA8}" dt="2022-09-28T15:42:43.541" v="1111" actId="20577"/>
          <ac:spMkLst>
            <pc:docMk/>
            <pc:sldMk cId="953805132" sldId="276"/>
            <ac:spMk id="3" creationId="{65CB8A50-11F8-6EB7-732D-0E7A3FD69D50}"/>
          </ac:spMkLst>
        </pc:spChg>
      </pc:sldChg>
      <pc:sldChg chg="modNotesTx">
        <pc:chgData name="Spiller, Hannah G." userId="f42f1aa8-bbe2-42da-86ac-84a2e4ce8dc6" providerId="ADAL" clId="{C4F8CC3F-2CB5-4512-918A-271EB6DE6AA8}" dt="2022-10-12T19:49:57.547" v="3438" actId="20577"/>
        <pc:sldMkLst>
          <pc:docMk/>
          <pc:sldMk cId="844706321" sldId="283"/>
        </pc:sldMkLst>
      </pc:sldChg>
      <pc:sldChg chg="modSp new del mod">
        <pc:chgData name="Spiller, Hannah G." userId="f42f1aa8-bbe2-42da-86ac-84a2e4ce8dc6" providerId="ADAL" clId="{C4F8CC3F-2CB5-4512-918A-271EB6DE6AA8}" dt="2022-10-02T16:24:24.883" v="1638" actId="680"/>
        <pc:sldMkLst>
          <pc:docMk/>
          <pc:sldMk cId="2766607943" sldId="285"/>
        </pc:sldMkLst>
        <pc:spChg chg="mod">
          <ac:chgData name="Spiller, Hannah G." userId="f42f1aa8-bbe2-42da-86ac-84a2e4ce8dc6" providerId="ADAL" clId="{C4F8CC3F-2CB5-4512-918A-271EB6DE6AA8}" dt="2022-10-02T16:24:24.475" v="1637" actId="20577"/>
          <ac:spMkLst>
            <pc:docMk/>
            <pc:sldMk cId="2766607943" sldId="285"/>
            <ac:spMk id="2" creationId="{0328D3D0-38EB-A031-1F52-962F8EAEDE9C}"/>
          </ac:spMkLst>
        </pc:spChg>
      </pc:sldChg>
      <pc:sldChg chg="addSp modSp add del mod modNotesTx">
        <pc:chgData name="Spiller, Hannah G." userId="f42f1aa8-bbe2-42da-86ac-84a2e4ce8dc6" providerId="ADAL" clId="{C4F8CC3F-2CB5-4512-918A-271EB6DE6AA8}" dt="2022-10-03T21:21:43.990" v="1960" actId="47"/>
        <pc:sldMkLst>
          <pc:docMk/>
          <pc:sldMk cId="2987601576" sldId="285"/>
        </pc:sldMkLst>
        <pc:spChg chg="mod">
          <ac:chgData name="Spiller, Hannah G." userId="f42f1aa8-bbe2-42da-86ac-84a2e4ce8dc6" providerId="ADAL" clId="{C4F8CC3F-2CB5-4512-918A-271EB6DE6AA8}" dt="2022-10-02T16:34:48.708" v="1809" actId="20577"/>
          <ac:spMkLst>
            <pc:docMk/>
            <pc:sldMk cId="2987601576" sldId="285"/>
            <ac:spMk id="2" creationId="{B51E2D17-18A8-2468-D24B-6321B95181FE}"/>
          </ac:spMkLst>
        </pc:spChg>
        <pc:spChg chg="mod">
          <ac:chgData name="Spiller, Hannah G." userId="f42f1aa8-bbe2-42da-86ac-84a2e4ce8dc6" providerId="ADAL" clId="{C4F8CC3F-2CB5-4512-918A-271EB6DE6AA8}" dt="2022-10-02T16:34:44.436" v="1798" actId="20577"/>
          <ac:spMkLst>
            <pc:docMk/>
            <pc:sldMk cId="2987601576" sldId="285"/>
            <ac:spMk id="3" creationId="{7B6AE0DA-0C5E-3C1E-3576-29F85B822B02}"/>
          </ac:spMkLst>
        </pc:spChg>
        <pc:picChg chg="add mod">
          <ac:chgData name="Spiller, Hannah G." userId="f42f1aa8-bbe2-42da-86ac-84a2e4ce8dc6" providerId="ADAL" clId="{C4F8CC3F-2CB5-4512-918A-271EB6DE6AA8}" dt="2022-10-03T20:29:28.830" v="1856" actId="1076"/>
          <ac:picMkLst>
            <pc:docMk/>
            <pc:sldMk cId="2987601576" sldId="285"/>
            <ac:picMk id="4" creationId="{91413987-910D-8E0B-7370-79E835069D37}"/>
          </ac:picMkLst>
        </pc:picChg>
      </pc:sldChg>
      <pc:sldChg chg="addSp delSp modSp add del mod modNotesTx">
        <pc:chgData name="Spiller, Hannah G." userId="f42f1aa8-bbe2-42da-86ac-84a2e4ce8dc6" providerId="ADAL" clId="{C4F8CC3F-2CB5-4512-918A-271EB6DE6AA8}" dt="2022-10-03T21:21:40.434" v="1959" actId="47"/>
        <pc:sldMkLst>
          <pc:docMk/>
          <pc:sldMk cId="700748377" sldId="286"/>
        </pc:sldMkLst>
        <pc:spChg chg="mod">
          <ac:chgData name="Spiller, Hannah G." userId="f42f1aa8-bbe2-42da-86ac-84a2e4ce8dc6" providerId="ADAL" clId="{C4F8CC3F-2CB5-4512-918A-271EB6DE6AA8}" dt="2022-10-02T16:32:39.054" v="1793" actId="20577"/>
          <ac:spMkLst>
            <pc:docMk/>
            <pc:sldMk cId="700748377" sldId="286"/>
            <ac:spMk id="2" creationId="{B51E2D17-18A8-2468-D24B-6321B95181FE}"/>
          </ac:spMkLst>
        </pc:spChg>
        <pc:spChg chg="del mod">
          <ac:chgData name="Spiller, Hannah G." userId="f42f1aa8-bbe2-42da-86ac-84a2e4ce8dc6" providerId="ADAL" clId="{C4F8CC3F-2CB5-4512-918A-271EB6DE6AA8}" dt="2022-10-02T16:32:12.827" v="1765" actId="26606"/>
          <ac:spMkLst>
            <pc:docMk/>
            <pc:sldMk cId="700748377" sldId="286"/>
            <ac:spMk id="3" creationId="{7B6AE0DA-0C5E-3C1E-3576-29F85B822B02}"/>
          </ac:spMkLst>
        </pc:spChg>
        <pc:spChg chg="add del mod">
          <ac:chgData name="Spiller, Hannah G." userId="f42f1aa8-bbe2-42da-86ac-84a2e4ce8dc6" providerId="ADAL" clId="{C4F8CC3F-2CB5-4512-918A-271EB6DE6AA8}" dt="2022-10-03T20:43:44.720" v="1879"/>
          <ac:spMkLst>
            <pc:docMk/>
            <pc:sldMk cId="700748377" sldId="286"/>
            <ac:spMk id="4" creationId="{3342E905-5206-7C9B-5277-39B7156ABDF2}"/>
          </ac:spMkLst>
        </pc:spChg>
        <pc:spChg chg="add mod">
          <ac:chgData name="Spiller, Hannah G." userId="f42f1aa8-bbe2-42da-86ac-84a2e4ce8dc6" providerId="ADAL" clId="{C4F8CC3F-2CB5-4512-918A-271EB6DE6AA8}" dt="2022-10-03T20:44:49.563" v="1892" actId="14100"/>
          <ac:spMkLst>
            <pc:docMk/>
            <pc:sldMk cId="700748377" sldId="286"/>
            <ac:spMk id="7" creationId="{B896C717-BCC0-BDE4-12F4-3A307DD2D671}"/>
          </ac:spMkLst>
        </pc:spChg>
        <pc:graphicFrameChg chg="add del mod">
          <ac:chgData name="Spiller, Hannah G." userId="f42f1aa8-bbe2-42da-86ac-84a2e4ce8dc6" providerId="ADAL" clId="{C4F8CC3F-2CB5-4512-918A-271EB6DE6AA8}" dt="2022-10-03T20:42:41.450" v="1878" actId="478"/>
          <ac:graphicFrameMkLst>
            <pc:docMk/>
            <pc:sldMk cId="700748377" sldId="286"/>
            <ac:graphicFrameMk id="5" creationId="{32E2B567-B04D-539A-879F-1FEAD40C030C}"/>
          </ac:graphicFrameMkLst>
        </pc:graphicFrameChg>
        <pc:picChg chg="add mod">
          <ac:chgData name="Spiller, Hannah G." userId="f42f1aa8-bbe2-42da-86ac-84a2e4ce8dc6" providerId="ADAL" clId="{C4F8CC3F-2CB5-4512-918A-271EB6DE6AA8}" dt="2022-10-03T20:43:47.171" v="1880" actId="1076"/>
          <ac:picMkLst>
            <pc:docMk/>
            <pc:sldMk cId="700748377" sldId="286"/>
            <ac:picMk id="6" creationId="{F7505B45-D2B8-65CE-E48A-A9F87FF1CFCF}"/>
          </ac:picMkLst>
        </pc:picChg>
        <pc:cxnChg chg="add mod">
          <ac:chgData name="Spiller, Hannah G." userId="f42f1aa8-bbe2-42da-86ac-84a2e4ce8dc6" providerId="ADAL" clId="{C4F8CC3F-2CB5-4512-918A-271EB6DE6AA8}" dt="2022-10-03T20:46:16.087" v="1896" actId="13822"/>
          <ac:cxnSpMkLst>
            <pc:docMk/>
            <pc:sldMk cId="700748377" sldId="286"/>
            <ac:cxnSpMk id="9" creationId="{DF63EEB3-A351-2266-B9D2-1C7A4D1FEDC0}"/>
          </ac:cxnSpMkLst>
        </pc:cxnChg>
      </pc:sldChg>
      <pc:sldChg chg="modSp add del mod modNotesTx">
        <pc:chgData name="Spiller, Hannah G." userId="f42f1aa8-bbe2-42da-86ac-84a2e4ce8dc6" providerId="ADAL" clId="{C4F8CC3F-2CB5-4512-918A-271EB6DE6AA8}" dt="2022-10-03T21:22:44.905" v="1964" actId="47"/>
        <pc:sldMkLst>
          <pc:docMk/>
          <pc:sldMk cId="1601793344" sldId="287"/>
        </pc:sldMkLst>
        <pc:spChg chg="mod">
          <ac:chgData name="Spiller, Hannah G." userId="f42f1aa8-bbe2-42da-86ac-84a2e4ce8dc6" providerId="ADAL" clId="{C4F8CC3F-2CB5-4512-918A-271EB6DE6AA8}" dt="2022-10-02T16:35:03.010" v="1833" actId="20577"/>
          <ac:spMkLst>
            <pc:docMk/>
            <pc:sldMk cId="1601793344" sldId="287"/>
            <ac:spMk id="2" creationId="{B51E2D17-18A8-2468-D24B-6321B95181FE}"/>
          </ac:spMkLst>
        </pc:spChg>
      </pc:sldChg>
      <pc:sldChg chg="modSp ord">
        <pc:chgData name="Spiller, Hannah G." userId="f42f1aa8-bbe2-42da-86ac-84a2e4ce8dc6" providerId="ADAL" clId="{C4F8CC3F-2CB5-4512-918A-271EB6DE6AA8}" dt="2022-10-03T21:51:39.460" v="2124" actId="20577"/>
        <pc:sldMkLst>
          <pc:docMk/>
          <pc:sldMk cId="3402881972" sldId="288"/>
        </pc:sldMkLst>
        <pc:graphicFrameChg chg="mod">
          <ac:chgData name="Spiller, Hannah G." userId="f42f1aa8-bbe2-42da-86ac-84a2e4ce8dc6" providerId="ADAL" clId="{C4F8CC3F-2CB5-4512-918A-271EB6DE6AA8}" dt="2022-10-03T21:51:39.460" v="2124" actId="20577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  <pc:sldChg chg="modSp mod">
        <pc:chgData name="Spiller, Hannah G." userId="f42f1aa8-bbe2-42da-86ac-84a2e4ce8dc6" providerId="ADAL" clId="{C4F8CC3F-2CB5-4512-918A-271EB6DE6AA8}" dt="2022-10-12T14:31:38.554" v="2806" actId="3626"/>
        <pc:sldMkLst>
          <pc:docMk/>
          <pc:sldMk cId="2905346201" sldId="294"/>
        </pc:sldMkLst>
        <pc:spChg chg="mod">
          <ac:chgData name="Spiller, Hannah G." userId="f42f1aa8-bbe2-42da-86ac-84a2e4ce8dc6" providerId="ADAL" clId="{C4F8CC3F-2CB5-4512-918A-271EB6DE6AA8}" dt="2022-10-12T14:31:38.554" v="2806" actId="3626"/>
          <ac:spMkLst>
            <pc:docMk/>
            <pc:sldMk cId="2905346201" sldId="294"/>
            <ac:spMk id="3" creationId="{C1A53CEA-E4BA-963F-ACE1-61ACD465EA47}"/>
          </ac:spMkLst>
        </pc:spChg>
      </pc:sldChg>
      <pc:sldChg chg="addSp delSp modSp add mod modNotesTx">
        <pc:chgData name="Spiller, Hannah G." userId="f42f1aa8-bbe2-42da-86ac-84a2e4ce8dc6" providerId="ADAL" clId="{C4F8CC3F-2CB5-4512-918A-271EB6DE6AA8}" dt="2022-10-06T21:29:04.942" v="2196" actId="1076"/>
        <pc:sldMkLst>
          <pc:docMk/>
          <pc:sldMk cId="1840018845" sldId="295"/>
        </pc:sldMkLst>
        <pc:spChg chg="add del mod">
          <ac:chgData name="Spiller, Hannah G." userId="f42f1aa8-bbe2-42da-86ac-84a2e4ce8dc6" providerId="ADAL" clId="{C4F8CC3F-2CB5-4512-918A-271EB6DE6AA8}" dt="2022-10-03T21:13:23.745" v="1899"/>
          <ac:spMkLst>
            <pc:docMk/>
            <pc:sldMk cId="1840018845" sldId="295"/>
            <ac:spMk id="4" creationId="{292A76F5-7827-D45C-9961-4646D5A18B2A}"/>
          </ac:spMkLst>
        </pc:spChg>
        <pc:spChg chg="del">
          <ac:chgData name="Spiller, Hannah G." userId="f42f1aa8-bbe2-42da-86ac-84a2e4ce8dc6" providerId="ADAL" clId="{C4F8CC3F-2CB5-4512-918A-271EB6DE6AA8}" dt="2022-10-03T21:13:26.365" v="1900" actId="478"/>
          <ac:spMkLst>
            <pc:docMk/>
            <pc:sldMk cId="1840018845" sldId="295"/>
            <ac:spMk id="6" creationId="{DFC4D669-F1D6-9F8C-40A6-9FF7C1C7906A}"/>
          </ac:spMkLst>
        </pc:spChg>
        <pc:spChg chg="add mod">
          <ac:chgData name="Spiller, Hannah G." userId="f42f1aa8-bbe2-42da-86ac-84a2e4ce8dc6" providerId="ADAL" clId="{C4F8CC3F-2CB5-4512-918A-271EB6DE6AA8}" dt="2022-10-06T21:28:17.756" v="2195" actId="1076"/>
          <ac:spMkLst>
            <pc:docMk/>
            <pc:sldMk cId="1840018845" sldId="295"/>
            <ac:spMk id="8" creationId="{8E028A19-53EC-5165-38E9-B39FBFBA4F22}"/>
          </ac:spMkLst>
        </pc:spChg>
        <pc:spChg chg="add mod">
          <ac:chgData name="Spiller, Hannah G." userId="f42f1aa8-bbe2-42da-86ac-84a2e4ce8dc6" providerId="ADAL" clId="{C4F8CC3F-2CB5-4512-918A-271EB6DE6AA8}" dt="2022-10-06T21:29:04.942" v="2196" actId="1076"/>
          <ac:spMkLst>
            <pc:docMk/>
            <pc:sldMk cId="1840018845" sldId="295"/>
            <ac:spMk id="9" creationId="{2118AE9F-E65F-C8A5-9F33-FA1523B73691}"/>
          </ac:spMkLst>
        </pc:spChg>
        <pc:spChg chg="add mod">
          <ac:chgData name="Spiller, Hannah G." userId="f42f1aa8-bbe2-42da-86ac-84a2e4ce8dc6" providerId="ADAL" clId="{C4F8CC3F-2CB5-4512-918A-271EB6DE6AA8}" dt="2022-10-03T21:17:37.498" v="1920" actId="14100"/>
          <ac:spMkLst>
            <pc:docMk/>
            <pc:sldMk cId="1840018845" sldId="295"/>
            <ac:spMk id="12" creationId="{FC2AE5BE-F821-7905-BA50-6CB820C07C11}"/>
          </ac:spMkLst>
        </pc:spChg>
        <pc:spChg chg="add mod">
          <ac:chgData name="Spiller, Hannah G." userId="f42f1aa8-bbe2-42da-86ac-84a2e4ce8dc6" providerId="ADAL" clId="{C4F8CC3F-2CB5-4512-918A-271EB6DE6AA8}" dt="2022-10-03T21:18:37.887" v="1937" actId="14100"/>
          <ac:spMkLst>
            <pc:docMk/>
            <pc:sldMk cId="1840018845" sldId="295"/>
            <ac:spMk id="15" creationId="{07360BBB-D5AD-E805-C32C-19B427DF1CD0}"/>
          </ac:spMkLst>
        </pc:spChg>
        <pc:spChg chg="add mod">
          <ac:chgData name="Spiller, Hannah G." userId="f42f1aa8-bbe2-42da-86ac-84a2e4ce8dc6" providerId="ADAL" clId="{C4F8CC3F-2CB5-4512-918A-271EB6DE6AA8}" dt="2022-10-03T21:19:21.562" v="1954" actId="20577"/>
          <ac:spMkLst>
            <pc:docMk/>
            <pc:sldMk cId="1840018845" sldId="295"/>
            <ac:spMk id="19" creationId="{EFE3BC9D-94B7-AE5F-1AB9-075B3B19CD6B}"/>
          </ac:spMkLst>
        </pc:spChg>
        <pc:picChg chg="del">
          <ac:chgData name="Spiller, Hannah G." userId="f42f1aa8-bbe2-42da-86ac-84a2e4ce8dc6" providerId="ADAL" clId="{C4F8CC3F-2CB5-4512-918A-271EB6DE6AA8}" dt="2022-10-03T21:13:12.378" v="1898" actId="478"/>
          <ac:picMkLst>
            <pc:docMk/>
            <pc:sldMk cId="1840018845" sldId="295"/>
            <ac:picMk id="5" creationId="{4D2A4921-CC3C-A938-F18C-EA27C87ABB62}"/>
          </ac:picMkLst>
        </pc:picChg>
        <pc:picChg chg="add mod">
          <ac:chgData name="Spiller, Hannah G." userId="f42f1aa8-bbe2-42da-86ac-84a2e4ce8dc6" providerId="ADAL" clId="{C4F8CC3F-2CB5-4512-918A-271EB6DE6AA8}" dt="2022-10-03T21:13:32.314" v="1901" actId="14100"/>
          <ac:picMkLst>
            <pc:docMk/>
            <pc:sldMk cId="1840018845" sldId="295"/>
            <ac:picMk id="7" creationId="{B4EE841B-1ED4-5384-B235-DAC393598E01}"/>
          </ac:picMkLst>
        </pc:picChg>
        <pc:cxnChg chg="mod">
          <ac:chgData name="Spiller, Hannah G." userId="f42f1aa8-bbe2-42da-86ac-84a2e4ce8dc6" providerId="ADAL" clId="{C4F8CC3F-2CB5-4512-918A-271EB6DE6AA8}" dt="2022-10-06T21:27:42.122" v="2184" actId="14100"/>
          <ac:cxnSpMkLst>
            <pc:docMk/>
            <pc:sldMk cId="1840018845" sldId="295"/>
            <ac:cxnSpMk id="4" creationId="{A9FE3D88-3D8C-5537-FA4E-71BE8EEBA6D5}"/>
          </ac:cxnSpMkLst>
        </pc:cxnChg>
        <pc:cxnChg chg="add mod">
          <ac:chgData name="Spiller, Hannah G." userId="f42f1aa8-bbe2-42da-86ac-84a2e4ce8dc6" providerId="ADAL" clId="{C4F8CC3F-2CB5-4512-918A-271EB6DE6AA8}" dt="2022-10-06T21:27:51.705" v="2186" actId="1076"/>
          <ac:cxnSpMkLst>
            <pc:docMk/>
            <pc:sldMk cId="1840018845" sldId="295"/>
            <ac:cxnSpMk id="6" creationId="{A0EB5080-8F30-F890-ADB7-30797E1F6BC2}"/>
          </ac:cxnSpMkLst>
        </pc:cxnChg>
        <pc:cxnChg chg="add del">
          <ac:chgData name="Spiller, Hannah G." userId="f42f1aa8-bbe2-42da-86ac-84a2e4ce8dc6" providerId="ADAL" clId="{C4F8CC3F-2CB5-4512-918A-271EB6DE6AA8}" dt="2022-10-03T21:15:45.800" v="1903" actId="478"/>
          <ac:cxnSpMkLst>
            <pc:docMk/>
            <pc:sldMk cId="1840018845" sldId="295"/>
            <ac:cxnSpMk id="9" creationId="{5EF6856B-5CA0-36A9-9103-F838E68D3EF5}"/>
          </ac:cxnSpMkLst>
        </pc:cxnChg>
        <pc:cxnChg chg="add mod">
          <ac:chgData name="Spiller, Hannah G." userId="f42f1aa8-bbe2-42da-86ac-84a2e4ce8dc6" providerId="ADAL" clId="{C4F8CC3F-2CB5-4512-918A-271EB6DE6AA8}" dt="2022-10-03T21:17:06.638" v="1906" actId="1582"/>
          <ac:cxnSpMkLst>
            <pc:docMk/>
            <pc:sldMk cId="1840018845" sldId="295"/>
            <ac:cxnSpMk id="11" creationId="{781380D9-50FF-6472-5547-D0C892F05B30}"/>
          </ac:cxnSpMkLst>
        </pc:cxnChg>
        <pc:cxnChg chg="add mod">
          <ac:chgData name="Spiller, Hannah G." userId="f42f1aa8-bbe2-42da-86ac-84a2e4ce8dc6" providerId="ADAL" clId="{C4F8CC3F-2CB5-4512-918A-271EB6DE6AA8}" dt="2022-10-03T21:18:01.539" v="1922" actId="1076"/>
          <ac:cxnSpMkLst>
            <pc:docMk/>
            <pc:sldMk cId="1840018845" sldId="295"/>
            <ac:cxnSpMk id="13" creationId="{1CB7C3D3-E6EC-E385-0403-8362462241BB}"/>
          </ac:cxnSpMkLst>
        </pc:cxnChg>
        <pc:cxnChg chg="add del mod">
          <ac:chgData name="Spiller, Hannah G." userId="f42f1aa8-bbe2-42da-86ac-84a2e4ce8dc6" providerId="ADAL" clId="{C4F8CC3F-2CB5-4512-918A-271EB6DE6AA8}" dt="2022-10-03T21:18:09.770" v="1924" actId="478"/>
          <ac:cxnSpMkLst>
            <pc:docMk/>
            <pc:sldMk cId="1840018845" sldId="295"/>
            <ac:cxnSpMk id="14" creationId="{FFAFD411-11EE-36F8-F256-D9C50D22D83E}"/>
          </ac:cxnSpMkLst>
        </pc:cxnChg>
        <pc:cxnChg chg="add mod">
          <ac:chgData name="Spiller, Hannah G." userId="f42f1aa8-bbe2-42da-86ac-84a2e4ce8dc6" providerId="ADAL" clId="{C4F8CC3F-2CB5-4512-918A-271EB6DE6AA8}" dt="2022-10-03T21:19:01.158" v="1941" actId="14100"/>
          <ac:cxnSpMkLst>
            <pc:docMk/>
            <pc:sldMk cId="1840018845" sldId="295"/>
            <ac:cxnSpMk id="16" creationId="{5E7C9411-9E01-7DA2-9CA8-CC544C72C640}"/>
          </ac:cxnSpMkLst>
        </pc:cxnChg>
      </pc:sldChg>
      <pc:sldChg chg="addSp modSp mod">
        <pc:chgData name="Spiller, Hannah G." userId="f42f1aa8-bbe2-42da-86ac-84a2e4ce8dc6" providerId="ADAL" clId="{C4F8CC3F-2CB5-4512-918A-271EB6DE6AA8}" dt="2022-10-03T21:50:29.078" v="2107" actId="14100"/>
        <pc:sldMkLst>
          <pc:docMk/>
          <pc:sldMk cId="2080246197" sldId="296"/>
        </pc:sldMkLst>
        <pc:spChg chg="mod">
          <ac:chgData name="Spiller, Hannah G." userId="f42f1aa8-bbe2-42da-86ac-84a2e4ce8dc6" providerId="ADAL" clId="{C4F8CC3F-2CB5-4512-918A-271EB6DE6AA8}" dt="2022-10-03T21:48:08.117" v="2102" actId="20577"/>
          <ac:spMkLst>
            <pc:docMk/>
            <pc:sldMk cId="2080246197" sldId="296"/>
            <ac:spMk id="2" creationId="{3656AE75-DCDC-7800-A51B-832B0685903A}"/>
          </ac:spMkLst>
        </pc:spChg>
        <pc:picChg chg="add mod">
          <ac:chgData name="Spiller, Hannah G." userId="f42f1aa8-bbe2-42da-86ac-84a2e4ce8dc6" providerId="ADAL" clId="{C4F8CC3F-2CB5-4512-918A-271EB6DE6AA8}" dt="2022-10-03T21:48:39.281" v="2104" actId="1076"/>
          <ac:picMkLst>
            <pc:docMk/>
            <pc:sldMk cId="2080246197" sldId="296"/>
            <ac:picMk id="3" creationId="{FEE8CA55-218A-2FCB-D736-7C71F01403A8}"/>
          </ac:picMkLst>
        </pc:picChg>
        <pc:cxnChg chg="mod">
          <ac:chgData name="Spiller, Hannah G." userId="f42f1aa8-bbe2-42da-86ac-84a2e4ce8dc6" providerId="ADAL" clId="{C4F8CC3F-2CB5-4512-918A-271EB6DE6AA8}" dt="2022-10-03T21:50:29.078" v="2107" actId="14100"/>
          <ac:cxnSpMkLst>
            <pc:docMk/>
            <pc:sldMk cId="2080246197" sldId="296"/>
            <ac:cxnSpMk id="13" creationId="{9A413916-4440-7CB3-28C1-13A4AA09B527}"/>
          </ac:cxnSpMkLst>
        </pc:cxnChg>
      </pc:sldChg>
      <pc:sldChg chg="modSp add del mod">
        <pc:chgData name="Spiller, Hannah G." userId="f42f1aa8-bbe2-42da-86ac-84a2e4ce8dc6" providerId="ADAL" clId="{C4F8CC3F-2CB5-4512-918A-271EB6DE6AA8}" dt="2022-10-03T21:35:45.368" v="2033" actId="47"/>
        <pc:sldMkLst>
          <pc:docMk/>
          <pc:sldMk cId="433265310" sldId="297"/>
        </pc:sldMkLst>
        <pc:spChg chg="mod">
          <ac:chgData name="Spiller, Hannah G." userId="f42f1aa8-bbe2-42da-86ac-84a2e4ce8dc6" providerId="ADAL" clId="{C4F8CC3F-2CB5-4512-918A-271EB6DE6AA8}" dt="2022-10-03T21:27:37.437" v="2031" actId="20577"/>
          <ac:spMkLst>
            <pc:docMk/>
            <pc:sldMk cId="433265310" sldId="297"/>
            <ac:spMk id="2" creationId="{3656AE75-DCDC-7800-A51B-832B0685903A}"/>
          </ac:spMkLst>
        </pc:spChg>
        <pc:spChg chg="mod">
          <ac:chgData name="Spiller, Hannah G." userId="f42f1aa8-bbe2-42da-86ac-84a2e4ce8dc6" providerId="ADAL" clId="{C4F8CC3F-2CB5-4512-918A-271EB6DE6AA8}" dt="2022-10-03T21:27:58.884" v="2032" actId="5793"/>
          <ac:spMkLst>
            <pc:docMk/>
            <pc:sldMk cId="433265310" sldId="297"/>
            <ac:spMk id="8" creationId="{A152E042-9762-01AD-354F-188A98F34C29}"/>
          </ac:spMkLst>
        </pc:spChg>
      </pc:sldChg>
      <pc:sldChg chg="modNotesTx">
        <pc:chgData name="Spiller, Hannah G." userId="f42f1aa8-bbe2-42da-86ac-84a2e4ce8dc6" providerId="ADAL" clId="{C4F8CC3F-2CB5-4512-918A-271EB6DE6AA8}" dt="2022-10-12T14:36:40.347" v="3136" actId="20577"/>
        <pc:sldMkLst>
          <pc:docMk/>
          <pc:sldMk cId="3680902242" sldId="298"/>
        </pc:sldMkLst>
      </pc:sldChg>
      <pc:sldChg chg="addSp delSp modSp add mod setBg">
        <pc:chgData name="Spiller, Hannah G." userId="f42f1aa8-bbe2-42da-86ac-84a2e4ce8dc6" providerId="ADAL" clId="{C4F8CC3F-2CB5-4512-918A-271EB6DE6AA8}" dt="2022-10-06T21:52:50.804" v="2571"/>
        <pc:sldMkLst>
          <pc:docMk/>
          <pc:sldMk cId="1415713922" sldId="299"/>
        </pc:sldMkLst>
        <pc:spChg chg="mod">
          <ac:chgData name="Spiller, Hannah G." userId="f42f1aa8-bbe2-42da-86ac-84a2e4ce8dc6" providerId="ADAL" clId="{C4F8CC3F-2CB5-4512-918A-271EB6DE6AA8}" dt="2022-10-06T21:50:23.070" v="2568" actId="26606"/>
          <ac:spMkLst>
            <pc:docMk/>
            <pc:sldMk cId="1415713922" sldId="299"/>
            <ac:spMk id="2" creationId="{87F3789B-0BFF-F801-4111-DC39734241A3}"/>
          </ac:spMkLst>
        </pc:spChg>
        <pc:spChg chg="add del mod">
          <ac:chgData name="Spiller, Hannah G." userId="f42f1aa8-bbe2-42da-86ac-84a2e4ce8dc6" providerId="ADAL" clId="{C4F8CC3F-2CB5-4512-918A-271EB6DE6AA8}" dt="2022-10-06T21:50:23.102" v="2569" actId="26606"/>
          <ac:spMkLst>
            <pc:docMk/>
            <pc:sldMk cId="1415713922" sldId="299"/>
            <ac:spMk id="4" creationId="{A3C76615-95B7-08EF-621F-24AD26DB9B2C}"/>
          </ac:spMkLst>
        </pc:spChg>
        <pc:spChg chg="add del">
          <ac:chgData name="Spiller, Hannah G." userId="f42f1aa8-bbe2-42da-86ac-84a2e4ce8dc6" providerId="ADAL" clId="{C4F8CC3F-2CB5-4512-918A-271EB6DE6AA8}" dt="2022-10-06T21:50:15.098" v="2566" actId="26606"/>
          <ac:spMkLst>
            <pc:docMk/>
            <pc:sldMk cId="1415713922" sldId="299"/>
            <ac:spMk id="10" creationId="{3A5B4632-C963-4296-86F0-79AA9EA5AE98}"/>
          </ac:spMkLst>
        </pc:spChg>
        <pc:spChg chg="add del">
          <ac:chgData name="Spiller, Hannah G." userId="f42f1aa8-bbe2-42da-86ac-84a2e4ce8dc6" providerId="ADAL" clId="{C4F8CC3F-2CB5-4512-918A-271EB6DE6AA8}" dt="2022-10-06T21:50:23.070" v="2568" actId="26606"/>
          <ac:spMkLst>
            <pc:docMk/>
            <pc:sldMk cId="1415713922" sldId="299"/>
            <ac:spMk id="11" creationId="{59A309A7-1751-4ABE-A3C1-EEC40366AD89}"/>
          </ac:spMkLst>
        </pc:spChg>
        <pc:spChg chg="add del">
          <ac:chgData name="Spiller, Hannah G." userId="f42f1aa8-bbe2-42da-86ac-84a2e4ce8dc6" providerId="ADAL" clId="{C4F8CC3F-2CB5-4512-918A-271EB6DE6AA8}" dt="2022-10-06T21:50:23.070" v="2568" actId="26606"/>
          <ac:spMkLst>
            <pc:docMk/>
            <pc:sldMk cId="1415713922" sldId="299"/>
            <ac:spMk id="12" creationId="{A3C76615-95B7-08EF-621F-24AD26DB9B2C}"/>
          </ac:spMkLst>
        </pc:spChg>
        <pc:spChg chg="add del">
          <ac:chgData name="Spiller, Hannah G." userId="f42f1aa8-bbe2-42da-86ac-84a2e4ce8dc6" providerId="ADAL" clId="{C4F8CC3F-2CB5-4512-918A-271EB6DE6AA8}" dt="2022-10-06T21:50:23.070" v="2568" actId="26606"/>
          <ac:spMkLst>
            <pc:docMk/>
            <pc:sldMk cId="1415713922" sldId="299"/>
            <ac:spMk id="13" creationId="{967D8EB6-EAE1-4F9C-B398-83321E287204}"/>
          </ac:spMkLst>
        </pc:spChg>
        <pc:graphicFrameChg chg="del mod">
          <ac:chgData name="Spiller, Hannah G." userId="f42f1aa8-bbe2-42da-86ac-84a2e4ce8dc6" providerId="ADAL" clId="{C4F8CC3F-2CB5-4512-918A-271EB6DE6AA8}" dt="2022-10-06T21:39:24.839" v="2218" actId="478"/>
          <ac:graphicFrameMkLst>
            <pc:docMk/>
            <pc:sldMk cId="1415713922" sldId="299"/>
            <ac:graphicFrameMk id="6" creationId="{D5EEC322-A37A-7B3B-740A-CE8A323CCBD9}"/>
          </ac:graphicFrameMkLst>
        </pc:graphicFrameChg>
        <pc:graphicFrameChg chg="add del">
          <ac:chgData name="Spiller, Hannah G." userId="f42f1aa8-bbe2-42da-86ac-84a2e4ce8dc6" providerId="ADAL" clId="{C4F8CC3F-2CB5-4512-918A-271EB6DE6AA8}" dt="2022-10-06T21:50:15.098" v="2566" actId="26606"/>
          <ac:graphicFrameMkLst>
            <pc:docMk/>
            <pc:sldMk cId="1415713922" sldId="299"/>
            <ac:graphicFrameMk id="7" creationId="{193383AE-111D-4D89-1F58-D82C43F4B826}"/>
          </ac:graphicFrameMkLst>
        </pc:graphicFrameChg>
        <pc:graphicFrameChg chg="add mod">
          <ac:chgData name="Spiller, Hannah G." userId="f42f1aa8-bbe2-42da-86ac-84a2e4ce8dc6" providerId="ADAL" clId="{C4F8CC3F-2CB5-4512-918A-271EB6DE6AA8}" dt="2022-10-06T21:52:50.804" v="2571"/>
          <ac:graphicFrameMkLst>
            <pc:docMk/>
            <pc:sldMk cId="1415713922" sldId="299"/>
            <ac:graphicFrameMk id="15" creationId="{4348B20E-17F5-2DDD-4317-A4D772621856}"/>
          </ac:graphicFrameMkLst>
        </pc:graphicFrameChg>
        <pc:picChg chg="add del">
          <ac:chgData name="Spiller, Hannah G." userId="f42f1aa8-bbe2-42da-86ac-84a2e4ce8dc6" providerId="ADAL" clId="{C4F8CC3F-2CB5-4512-918A-271EB6DE6AA8}" dt="2022-10-06T21:50:23.070" v="2568" actId="26606"/>
          <ac:picMkLst>
            <pc:docMk/>
            <pc:sldMk cId="1415713922" sldId="299"/>
            <ac:picMk id="8" creationId="{0B9018D2-21DA-DC0D-8410-349F20A86C8A}"/>
          </ac:picMkLst>
        </pc:picChg>
      </pc:sldChg>
      <pc:sldChg chg="modSp add mod">
        <pc:chgData name="Spiller, Hannah G." userId="f42f1aa8-bbe2-42da-86ac-84a2e4ce8dc6" providerId="ADAL" clId="{C4F8CC3F-2CB5-4512-918A-271EB6DE6AA8}" dt="2022-10-06T21:49:25.493" v="2564" actId="20577"/>
        <pc:sldMkLst>
          <pc:docMk/>
          <pc:sldMk cId="2479728041" sldId="300"/>
        </pc:sldMkLst>
        <pc:spChg chg="mod">
          <ac:chgData name="Spiller, Hannah G." userId="f42f1aa8-bbe2-42da-86ac-84a2e4ce8dc6" providerId="ADAL" clId="{C4F8CC3F-2CB5-4512-918A-271EB6DE6AA8}" dt="2022-10-06T21:48:17.320" v="2445" actId="20577"/>
          <ac:spMkLst>
            <pc:docMk/>
            <pc:sldMk cId="2479728041" sldId="300"/>
            <ac:spMk id="2" creationId="{87F3789B-0BFF-F801-4111-DC39734241A3}"/>
          </ac:spMkLst>
        </pc:spChg>
        <pc:spChg chg="mod">
          <ac:chgData name="Spiller, Hannah G." userId="f42f1aa8-bbe2-42da-86ac-84a2e4ce8dc6" providerId="ADAL" clId="{C4F8CC3F-2CB5-4512-918A-271EB6DE6AA8}" dt="2022-10-06T21:49:25.493" v="2564" actId="20577"/>
          <ac:spMkLst>
            <pc:docMk/>
            <pc:sldMk cId="2479728041" sldId="300"/>
            <ac:spMk id="4" creationId="{A3C76615-95B7-08EF-621F-24AD26DB9B2C}"/>
          </ac:spMkLst>
        </pc:spChg>
      </pc:sldChg>
      <pc:sldChg chg="addSp modSp mod">
        <pc:chgData name="Spiller, Hannah G." userId="f42f1aa8-bbe2-42da-86ac-84a2e4ce8dc6" providerId="ADAL" clId="{C4F8CC3F-2CB5-4512-918A-271EB6DE6AA8}" dt="2022-10-12T02:20:07.371" v="2725" actId="20577"/>
        <pc:sldMkLst>
          <pc:docMk/>
          <pc:sldMk cId="4110407194" sldId="302"/>
        </pc:sldMkLst>
        <pc:spChg chg="add mod">
          <ac:chgData name="Spiller, Hannah G." userId="f42f1aa8-bbe2-42da-86ac-84a2e4ce8dc6" providerId="ADAL" clId="{C4F8CC3F-2CB5-4512-918A-271EB6DE6AA8}" dt="2022-10-12T02:19:05.419" v="2702"/>
          <ac:spMkLst>
            <pc:docMk/>
            <pc:sldMk cId="4110407194" sldId="302"/>
            <ac:spMk id="3" creationId="{47F85881-A241-3E2D-0D03-4738787D94A3}"/>
          </ac:spMkLst>
        </pc:spChg>
        <pc:spChg chg="add mod">
          <ac:chgData name="Spiller, Hannah G." userId="f42f1aa8-bbe2-42da-86ac-84a2e4ce8dc6" providerId="ADAL" clId="{C4F8CC3F-2CB5-4512-918A-271EB6DE6AA8}" dt="2022-10-12T02:19:40.835" v="2713" actId="20577"/>
          <ac:spMkLst>
            <pc:docMk/>
            <pc:sldMk cId="4110407194" sldId="302"/>
            <ac:spMk id="7" creationId="{634A5E6F-B5CF-2400-938B-67737182DE3D}"/>
          </ac:spMkLst>
        </pc:spChg>
        <pc:spChg chg="add mod">
          <ac:chgData name="Spiller, Hannah G." userId="f42f1aa8-bbe2-42da-86ac-84a2e4ce8dc6" providerId="ADAL" clId="{C4F8CC3F-2CB5-4512-918A-271EB6DE6AA8}" dt="2022-10-12T02:19:48.020" v="2714"/>
          <ac:spMkLst>
            <pc:docMk/>
            <pc:sldMk cId="4110407194" sldId="302"/>
            <ac:spMk id="11" creationId="{FA708CEE-9AD0-1EBF-3954-A9FAF9261C81}"/>
          </ac:spMkLst>
        </pc:spChg>
        <pc:spChg chg="add mod">
          <ac:chgData name="Spiller, Hannah G." userId="f42f1aa8-bbe2-42da-86ac-84a2e4ce8dc6" providerId="ADAL" clId="{C4F8CC3F-2CB5-4512-918A-271EB6DE6AA8}" dt="2022-10-12T02:20:07.371" v="2725" actId="20577"/>
          <ac:spMkLst>
            <pc:docMk/>
            <pc:sldMk cId="4110407194" sldId="302"/>
            <ac:spMk id="12" creationId="{530B0DA3-D0DB-BEF7-8F36-5E3D3CA4EBEE}"/>
          </ac:spMkLst>
        </pc:spChg>
        <pc:grpChg chg="add mod">
          <ac:chgData name="Spiller, Hannah G." userId="f42f1aa8-bbe2-42da-86ac-84a2e4ce8dc6" providerId="ADAL" clId="{C4F8CC3F-2CB5-4512-918A-271EB6DE6AA8}" dt="2022-10-12T02:19:11.688" v="2703" actId="1076"/>
          <ac:grpSpMkLst>
            <pc:docMk/>
            <pc:sldMk cId="4110407194" sldId="302"/>
            <ac:grpSpMk id="2" creationId="{D8A98A26-48FE-8545-48AD-360B60EA1961}"/>
          </ac:grpSpMkLst>
        </pc:grpChg>
        <pc:grpChg chg="add mod">
          <ac:chgData name="Spiller, Hannah G." userId="f42f1aa8-bbe2-42da-86ac-84a2e4ce8dc6" providerId="ADAL" clId="{C4F8CC3F-2CB5-4512-918A-271EB6DE6AA8}" dt="2022-10-12T02:19:52.870" v="2715" actId="1076"/>
          <ac:grpSpMkLst>
            <pc:docMk/>
            <pc:sldMk cId="4110407194" sldId="302"/>
            <ac:grpSpMk id="8" creationId="{86782A75-92F6-8E33-04CC-236FF74406AA}"/>
          </ac:grpSpMkLst>
        </pc:grpChg>
      </pc:sldChg>
      <pc:sldChg chg="modSp mod">
        <pc:chgData name="Spiller, Hannah G." userId="f42f1aa8-bbe2-42da-86ac-84a2e4ce8dc6" providerId="ADAL" clId="{C4F8CC3F-2CB5-4512-918A-271EB6DE6AA8}" dt="2022-10-12T02:47:51.317" v="2769" actId="20577"/>
        <pc:sldMkLst>
          <pc:docMk/>
          <pc:sldMk cId="1890539219" sldId="305"/>
        </pc:sldMkLst>
        <pc:spChg chg="mod">
          <ac:chgData name="Spiller, Hannah G." userId="f42f1aa8-bbe2-42da-86ac-84a2e4ce8dc6" providerId="ADAL" clId="{C4F8CC3F-2CB5-4512-918A-271EB6DE6AA8}" dt="2022-10-12T02:47:51.317" v="2769" actId="20577"/>
          <ac:spMkLst>
            <pc:docMk/>
            <pc:sldMk cId="1890539219" sldId="305"/>
            <ac:spMk id="2" creationId="{3656AE75-DCDC-7800-A51B-832B0685903A}"/>
          </ac:spMkLst>
        </pc:spChg>
      </pc:sldChg>
      <pc:sldChg chg="modSp mod">
        <pc:chgData name="Spiller, Hannah G." userId="f42f1aa8-bbe2-42da-86ac-84a2e4ce8dc6" providerId="ADAL" clId="{C4F8CC3F-2CB5-4512-918A-271EB6DE6AA8}" dt="2022-10-12T02:48:44.957" v="2781" actId="20577"/>
        <pc:sldMkLst>
          <pc:docMk/>
          <pc:sldMk cId="749659287" sldId="307"/>
        </pc:sldMkLst>
        <pc:spChg chg="mod">
          <ac:chgData name="Spiller, Hannah G." userId="f42f1aa8-bbe2-42da-86ac-84a2e4ce8dc6" providerId="ADAL" clId="{C4F8CC3F-2CB5-4512-918A-271EB6DE6AA8}" dt="2022-10-12T02:48:44.957" v="2781" actId="20577"/>
          <ac:spMkLst>
            <pc:docMk/>
            <pc:sldMk cId="749659287" sldId="307"/>
            <ac:spMk id="2" creationId="{3656AE75-DCDC-7800-A51B-832B0685903A}"/>
          </ac:spMkLst>
        </pc:spChg>
      </pc:sldChg>
      <pc:sldChg chg="addSp delSp modSp mod modNotesTx">
        <pc:chgData name="Spiller, Hannah G." userId="f42f1aa8-bbe2-42da-86ac-84a2e4ce8dc6" providerId="ADAL" clId="{C4F8CC3F-2CB5-4512-918A-271EB6DE6AA8}" dt="2022-10-12T01:51:11.176" v="2635" actId="1076"/>
        <pc:sldMkLst>
          <pc:docMk/>
          <pc:sldMk cId="421318452" sldId="311"/>
        </pc:sldMkLst>
        <pc:spChg chg="add del mod">
          <ac:chgData name="Spiller, Hannah G." userId="f42f1aa8-bbe2-42da-86ac-84a2e4ce8dc6" providerId="ADAL" clId="{C4F8CC3F-2CB5-4512-918A-271EB6DE6AA8}" dt="2022-10-12T01:50:50.255" v="2632" actId="478"/>
          <ac:spMkLst>
            <pc:docMk/>
            <pc:sldMk cId="421318452" sldId="311"/>
            <ac:spMk id="4" creationId="{CC7B335A-9C42-1BD3-90AB-0B3D9284183E}"/>
          </ac:spMkLst>
        </pc:spChg>
        <pc:spChg chg="add del mod">
          <ac:chgData name="Spiller, Hannah G." userId="f42f1aa8-bbe2-42da-86ac-84a2e4ce8dc6" providerId="ADAL" clId="{C4F8CC3F-2CB5-4512-918A-271EB6DE6AA8}" dt="2022-10-12T01:50:45.863" v="2631" actId="478"/>
          <ac:spMkLst>
            <pc:docMk/>
            <pc:sldMk cId="421318452" sldId="311"/>
            <ac:spMk id="6" creationId="{1D07E7C5-56BB-7ECB-5659-817932852402}"/>
          </ac:spMkLst>
        </pc:spChg>
        <pc:spChg chg="add mod">
          <ac:chgData name="Spiller, Hannah G." userId="f42f1aa8-bbe2-42da-86ac-84a2e4ce8dc6" providerId="ADAL" clId="{C4F8CC3F-2CB5-4512-918A-271EB6DE6AA8}" dt="2022-10-12T01:50:25.623" v="2612"/>
          <ac:spMkLst>
            <pc:docMk/>
            <pc:sldMk cId="421318452" sldId="311"/>
            <ac:spMk id="8" creationId="{EA08D7EA-7ABD-12AF-1F4C-124ED82F9A74}"/>
          </ac:spMkLst>
        </pc:spChg>
        <pc:spChg chg="add mod">
          <ac:chgData name="Spiller, Hannah G." userId="f42f1aa8-bbe2-42da-86ac-84a2e4ce8dc6" providerId="ADAL" clId="{C4F8CC3F-2CB5-4512-918A-271EB6DE6AA8}" dt="2022-10-12T01:50:56.175" v="2633" actId="1076"/>
          <ac:spMkLst>
            <pc:docMk/>
            <pc:sldMk cId="421318452" sldId="311"/>
            <ac:spMk id="9" creationId="{6822FDFE-88BF-F5FE-C4AF-84183747D595}"/>
          </ac:spMkLst>
        </pc:spChg>
        <pc:spChg chg="add mod">
          <ac:chgData name="Spiller, Hannah G." userId="f42f1aa8-bbe2-42da-86ac-84a2e4ce8dc6" providerId="ADAL" clId="{C4F8CC3F-2CB5-4512-918A-271EB6DE6AA8}" dt="2022-10-12T01:50:38.390" v="2622"/>
          <ac:spMkLst>
            <pc:docMk/>
            <pc:sldMk cId="421318452" sldId="311"/>
            <ac:spMk id="11" creationId="{E45DD28F-AF13-CB2F-37D7-6E829E23ED7A}"/>
          </ac:spMkLst>
        </pc:spChg>
        <pc:spChg chg="add mod">
          <ac:chgData name="Spiller, Hannah G." userId="f42f1aa8-bbe2-42da-86ac-84a2e4ce8dc6" providerId="ADAL" clId="{C4F8CC3F-2CB5-4512-918A-271EB6DE6AA8}" dt="2022-10-12T01:51:11.176" v="2635" actId="1076"/>
          <ac:spMkLst>
            <pc:docMk/>
            <pc:sldMk cId="421318452" sldId="311"/>
            <ac:spMk id="12" creationId="{19E4BD0C-C850-8A1A-48B2-398B34B2FB8D}"/>
          </ac:spMkLst>
        </pc:spChg>
        <pc:grpChg chg="add mod">
          <ac:chgData name="Spiller, Hannah G." userId="f42f1aa8-bbe2-42da-86ac-84a2e4ce8dc6" providerId="ADAL" clId="{C4F8CC3F-2CB5-4512-918A-271EB6DE6AA8}" dt="2022-10-12T01:50:28.882" v="2613" actId="1076"/>
          <ac:grpSpMkLst>
            <pc:docMk/>
            <pc:sldMk cId="421318452" sldId="311"/>
            <ac:grpSpMk id="7" creationId="{11163B3A-CE9D-34BB-7A20-B0534B7C27FF}"/>
          </ac:grpSpMkLst>
        </pc:grpChg>
        <pc:grpChg chg="add mod">
          <ac:chgData name="Spiller, Hannah G." userId="f42f1aa8-bbe2-42da-86ac-84a2e4ce8dc6" providerId="ADAL" clId="{C4F8CC3F-2CB5-4512-918A-271EB6DE6AA8}" dt="2022-10-12T01:51:01.701" v="2634" actId="1076"/>
          <ac:grpSpMkLst>
            <pc:docMk/>
            <pc:sldMk cId="421318452" sldId="311"/>
            <ac:grpSpMk id="10" creationId="{AD2DB1C8-E0CF-B025-A60F-23F4861C1465}"/>
          </ac:grpSpMkLst>
        </pc:grpChg>
        <pc:graphicFrameChg chg="del mod">
          <ac:chgData name="Spiller, Hannah G." userId="f42f1aa8-bbe2-42da-86ac-84a2e4ce8dc6" providerId="ADAL" clId="{C4F8CC3F-2CB5-4512-918A-271EB6DE6AA8}" dt="2022-10-12T01:39:56.334" v="2582" actId="478"/>
          <ac:graphicFrameMkLst>
            <pc:docMk/>
            <pc:sldMk cId="421318452" sldId="311"/>
            <ac:graphicFrameMk id="2" creationId="{45BD5C2A-F0A7-07E8-6202-C939BABDD355}"/>
          </ac:graphicFrameMkLst>
        </pc:graphicFrameChg>
        <pc:picChg chg="add mod">
          <ac:chgData name="Spiller, Hannah G." userId="f42f1aa8-bbe2-42da-86ac-84a2e4ce8dc6" providerId="ADAL" clId="{C4F8CC3F-2CB5-4512-918A-271EB6DE6AA8}" dt="2022-10-12T01:46:49.836" v="2598" actId="14100"/>
          <ac:picMkLst>
            <pc:docMk/>
            <pc:sldMk cId="421318452" sldId="311"/>
            <ac:picMk id="3" creationId="{7E4BA97F-43D8-995D-CDEF-D190E05FBF94}"/>
          </ac:picMkLst>
        </pc:picChg>
        <pc:picChg chg="add mod">
          <ac:chgData name="Spiller, Hannah G." userId="f42f1aa8-bbe2-42da-86ac-84a2e4ce8dc6" providerId="ADAL" clId="{C4F8CC3F-2CB5-4512-918A-271EB6DE6AA8}" dt="2022-10-12T01:44:52.832" v="2592" actId="1076"/>
          <ac:picMkLst>
            <pc:docMk/>
            <pc:sldMk cId="421318452" sldId="311"/>
            <ac:picMk id="1026" creationId="{4998C981-8C3B-2B2B-A7BC-EDA582D85751}"/>
          </ac:picMkLst>
        </pc:picChg>
      </pc:sldChg>
      <pc:sldChg chg="addSp modSp mod">
        <pc:chgData name="Spiller, Hannah G." userId="f42f1aa8-bbe2-42da-86ac-84a2e4ce8dc6" providerId="ADAL" clId="{C4F8CC3F-2CB5-4512-918A-271EB6DE6AA8}" dt="2022-10-12T02:46:59.393" v="2757" actId="1076"/>
        <pc:sldMkLst>
          <pc:docMk/>
          <pc:sldMk cId="3800619108" sldId="312"/>
        </pc:sldMkLst>
        <pc:spChg chg="add mod">
          <ac:chgData name="Spiller, Hannah G." userId="f42f1aa8-bbe2-42da-86ac-84a2e4ce8dc6" providerId="ADAL" clId="{C4F8CC3F-2CB5-4512-918A-271EB6DE6AA8}" dt="2022-10-12T02:46:59.393" v="2757" actId="1076"/>
          <ac:spMkLst>
            <pc:docMk/>
            <pc:sldMk cId="3800619108" sldId="312"/>
            <ac:spMk id="3" creationId="{59510AFF-055D-9B3F-2F05-6D42370FCF36}"/>
          </ac:spMkLst>
        </pc:spChg>
        <pc:graphicFrameChg chg="mod modGraphic">
          <ac:chgData name="Spiller, Hannah G." userId="f42f1aa8-bbe2-42da-86ac-84a2e4ce8dc6" providerId="ADAL" clId="{C4F8CC3F-2CB5-4512-918A-271EB6DE6AA8}" dt="2022-10-12T01:52:54.960" v="2636"/>
          <ac:graphicFrameMkLst>
            <pc:docMk/>
            <pc:sldMk cId="3800619108" sldId="312"/>
            <ac:graphicFrameMk id="2" creationId="{45BD5C2A-F0A7-07E8-6202-C939BABDD355}"/>
          </ac:graphicFrameMkLst>
        </pc:graphicFrameChg>
      </pc:sldChg>
      <pc:sldChg chg="addSp delSp modSp mod modNotesTx">
        <pc:chgData name="Spiller, Hannah G." userId="f42f1aa8-bbe2-42da-86ac-84a2e4ce8dc6" providerId="ADAL" clId="{C4F8CC3F-2CB5-4512-918A-271EB6DE6AA8}" dt="2022-10-12T14:42:34.523" v="3430" actId="20577"/>
        <pc:sldMkLst>
          <pc:docMk/>
          <pc:sldMk cId="1718364736" sldId="313"/>
        </pc:sldMkLst>
        <pc:spChg chg="add mod">
          <ac:chgData name="Spiller, Hannah G." userId="f42f1aa8-bbe2-42da-86ac-84a2e4ce8dc6" providerId="ADAL" clId="{C4F8CC3F-2CB5-4512-918A-271EB6DE6AA8}" dt="2022-10-12T02:01:56.473" v="2647"/>
          <ac:spMkLst>
            <pc:docMk/>
            <pc:sldMk cId="1718364736" sldId="313"/>
            <ac:spMk id="6" creationId="{C3296A2A-0D12-ADB0-94B6-206DAC683C86}"/>
          </ac:spMkLst>
        </pc:spChg>
        <pc:spChg chg="add mod">
          <ac:chgData name="Spiller, Hannah G." userId="f42f1aa8-bbe2-42da-86ac-84a2e4ce8dc6" providerId="ADAL" clId="{C4F8CC3F-2CB5-4512-918A-271EB6DE6AA8}" dt="2022-10-12T02:03:28.381" v="2701" actId="1076"/>
          <ac:spMkLst>
            <pc:docMk/>
            <pc:sldMk cId="1718364736" sldId="313"/>
            <ac:spMk id="7" creationId="{749C2509-70D7-D6F6-C2F0-A4E5B43124BE}"/>
          </ac:spMkLst>
        </pc:spChg>
        <pc:grpChg chg="add mod">
          <ac:chgData name="Spiller, Hannah G." userId="f42f1aa8-bbe2-42da-86ac-84a2e4ce8dc6" providerId="ADAL" clId="{C4F8CC3F-2CB5-4512-918A-271EB6DE6AA8}" dt="2022-10-12T02:01:56.473" v="2647"/>
          <ac:grpSpMkLst>
            <pc:docMk/>
            <pc:sldMk cId="1718364736" sldId="313"/>
            <ac:grpSpMk id="4" creationId="{ACABAA08-8791-7EB0-994B-8F9E4B17BDF5}"/>
          </ac:grpSpMkLst>
        </pc:grpChg>
        <pc:graphicFrameChg chg="del mod">
          <ac:chgData name="Spiller, Hannah G." userId="f42f1aa8-bbe2-42da-86ac-84a2e4ce8dc6" providerId="ADAL" clId="{C4F8CC3F-2CB5-4512-918A-271EB6DE6AA8}" dt="2022-10-12T01:55:58.098" v="2644" actId="478"/>
          <ac:graphicFrameMkLst>
            <pc:docMk/>
            <pc:sldMk cId="1718364736" sldId="313"/>
            <ac:graphicFrameMk id="2" creationId="{45BD5C2A-F0A7-07E8-6202-C939BABDD355}"/>
          </ac:graphicFrameMkLst>
        </pc:graphicFrameChg>
        <pc:picChg chg="add mod">
          <ac:chgData name="Spiller, Hannah G." userId="f42f1aa8-bbe2-42da-86ac-84a2e4ce8dc6" providerId="ADAL" clId="{C4F8CC3F-2CB5-4512-918A-271EB6DE6AA8}" dt="2022-10-12T02:02:08.944" v="2650" actId="1076"/>
          <ac:picMkLst>
            <pc:docMk/>
            <pc:sldMk cId="1718364736" sldId="313"/>
            <ac:picMk id="3" creationId="{7FC84DE5-9835-C34D-B227-CED22D0EB6A0}"/>
          </ac:picMkLst>
        </pc:picChg>
      </pc:sldChg>
      <pc:sldChg chg="addSp delSp modSp add mod">
        <pc:chgData name="Spiller, Hannah G." userId="f42f1aa8-bbe2-42da-86ac-84a2e4ce8dc6" providerId="ADAL" clId="{C4F8CC3F-2CB5-4512-918A-271EB6DE6AA8}" dt="2022-10-12T05:58:42.445" v="2789" actId="14100"/>
        <pc:sldMkLst>
          <pc:docMk/>
          <pc:sldMk cId="2672492830" sldId="329"/>
        </pc:sldMkLst>
        <pc:spChg chg="add del mod">
          <ac:chgData name="Spiller, Hannah G." userId="f42f1aa8-bbe2-42da-86ac-84a2e4ce8dc6" providerId="ADAL" clId="{C4F8CC3F-2CB5-4512-918A-271EB6DE6AA8}" dt="2022-10-12T05:58:30.282" v="2786" actId="22"/>
          <ac:spMkLst>
            <pc:docMk/>
            <pc:sldMk cId="2672492830" sldId="329"/>
            <ac:spMk id="7" creationId="{4B50A532-9BA4-568C-6039-8C5DCE492B06}"/>
          </ac:spMkLst>
        </pc:spChg>
        <pc:graphicFrameChg chg="del">
          <ac:chgData name="Spiller, Hannah G." userId="f42f1aa8-bbe2-42da-86ac-84a2e4ce8dc6" providerId="ADAL" clId="{C4F8CC3F-2CB5-4512-918A-271EB6DE6AA8}" dt="2022-10-12T05:58:12.724" v="2783" actId="478"/>
          <ac:graphicFrameMkLst>
            <pc:docMk/>
            <pc:sldMk cId="2672492830" sldId="329"/>
            <ac:graphicFrameMk id="4" creationId="{AF4CAE27-D5F2-3DB3-D073-DF39B376DEB5}"/>
          </ac:graphicFrameMkLst>
        </pc:graphicFrameChg>
        <pc:picChg chg="add mod ord">
          <ac:chgData name="Spiller, Hannah G." userId="f42f1aa8-bbe2-42da-86ac-84a2e4ce8dc6" providerId="ADAL" clId="{C4F8CC3F-2CB5-4512-918A-271EB6DE6AA8}" dt="2022-10-12T05:58:42.445" v="2789" actId="14100"/>
          <ac:picMkLst>
            <pc:docMk/>
            <pc:sldMk cId="2672492830" sldId="329"/>
            <ac:picMk id="9" creationId="{BCE646EE-1F7F-477D-9DA8-4F3FA0F06F09}"/>
          </ac:picMkLst>
        </pc:picChg>
      </pc:sldChg>
      <pc:sldChg chg="add del">
        <pc:chgData name="Spiller, Hannah G." userId="f42f1aa8-bbe2-42da-86ac-84a2e4ce8dc6" providerId="ADAL" clId="{C4F8CC3F-2CB5-4512-918A-271EB6DE6AA8}" dt="2022-10-12T05:58:18.881" v="2785"/>
        <pc:sldMkLst>
          <pc:docMk/>
          <pc:sldMk cId="138169796" sldId="330"/>
        </pc:sldMkLst>
      </pc:sldChg>
      <pc:sldChg chg="addSp modSp mod">
        <pc:chgData name="Spiller, Hannah G." userId="f42f1aa8-bbe2-42da-86ac-84a2e4ce8dc6" providerId="ADAL" clId="{C4F8CC3F-2CB5-4512-918A-271EB6DE6AA8}" dt="2022-10-12T14:31:01.823" v="2795" actId="14100"/>
        <pc:sldMkLst>
          <pc:docMk/>
          <pc:sldMk cId="853405330" sldId="330"/>
        </pc:sldMkLst>
        <pc:spChg chg="mod">
          <ac:chgData name="Spiller, Hannah G." userId="f42f1aa8-bbe2-42da-86ac-84a2e4ce8dc6" providerId="ADAL" clId="{C4F8CC3F-2CB5-4512-918A-271EB6DE6AA8}" dt="2022-10-12T14:30:02.040" v="2792" actId="5793"/>
          <ac:spMkLst>
            <pc:docMk/>
            <pc:sldMk cId="853405330" sldId="330"/>
            <ac:spMk id="3" creationId="{E79B6199-0093-71FC-3A61-C3609916DC7C}"/>
          </ac:spMkLst>
        </pc:spChg>
        <pc:picChg chg="add mod">
          <ac:chgData name="Spiller, Hannah G." userId="f42f1aa8-bbe2-42da-86ac-84a2e4ce8dc6" providerId="ADAL" clId="{C4F8CC3F-2CB5-4512-918A-271EB6DE6AA8}" dt="2022-10-12T14:31:01.823" v="2795" actId="14100"/>
          <ac:picMkLst>
            <pc:docMk/>
            <pc:sldMk cId="853405330" sldId="330"/>
            <ac:picMk id="5" creationId="{82D8BB68-D857-890C-5D62-D5F95DC701A2}"/>
          </ac:picMkLst>
        </pc:picChg>
      </pc:sldChg>
    </pc:docChg>
  </pc:docChgLst>
  <pc:docChgLst>
    <pc:chgData name="Wolf, Jacob D." userId="05576282-d74a-4647-9cd1-42b570626f82" providerId="ADAL" clId="{3219B0CB-A721-4D75-B08A-A0AC93947B8A}"/>
    <pc:docChg chg="undo custSel modSld">
      <pc:chgData name="Wolf, Jacob D." userId="05576282-d74a-4647-9cd1-42b570626f82" providerId="ADAL" clId="{3219B0CB-A721-4D75-B08A-A0AC93947B8A}" dt="2022-11-30T02:52:03.978" v="289" actId="20577"/>
      <pc:docMkLst>
        <pc:docMk/>
      </pc:docMkLst>
      <pc:sldChg chg="addCm">
        <pc:chgData name="Wolf, Jacob D." userId="05576282-d74a-4647-9cd1-42b570626f82" providerId="ADAL" clId="{3219B0CB-A721-4D75-B08A-A0AC93947B8A}" dt="2022-11-30T02:45:58.734" v="72"/>
        <pc:sldMkLst>
          <pc:docMk/>
          <pc:sldMk cId="2713098836" sldId="357"/>
        </pc:sldMkLst>
      </pc:sldChg>
      <pc:sldChg chg="addSp modSp mod">
        <pc:chgData name="Wolf, Jacob D." userId="05576282-d74a-4647-9cd1-42b570626f82" providerId="ADAL" clId="{3219B0CB-A721-4D75-B08A-A0AC93947B8A}" dt="2022-11-30T02:44:06.073" v="71" actId="20577"/>
        <pc:sldMkLst>
          <pc:docMk/>
          <pc:sldMk cId="898996859" sldId="360"/>
        </pc:sldMkLst>
        <pc:spChg chg="mod">
          <ac:chgData name="Wolf, Jacob D." userId="05576282-d74a-4647-9cd1-42b570626f82" providerId="ADAL" clId="{3219B0CB-A721-4D75-B08A-A0AC93947B8A}" dt="2022-11-30T02:43:26.490" v="0" actId="14100"/>
          <ac:spMkLst>
            <pc:docMk/>
            <pc:sldMk cId="898996859" sldId="360"/>
            <ac:spMk id="3" creationId="{C6B146D6-D8BD-3F37-4775-E8FBCF86FA57}"/>
          </ac:spMkLst>
        </pc:spChg>
        <pc:spChg chg="add mod">
          <ac:chgData name="Wolf, Jacob D." userId="05576282-d74a-4647-9cd1-42b570626f82" providerId="ADAL" clId="{3219B0CB-A721-4D75-B08A-A0AC93947B8A}" dt="2022-11-30T02:44:06.073" v="71" actId="20577"/>
          <ac:spMkLst>
            <pc:docMk/>
            <pc:sldMk cId="898996859" sldId="360"/>
            <ac:spMk id="4" creationId="{7960BD72-7325-BED7-F0A8-49B8C1CA1A5C}"/>
          </ac:spMkLst>
        </pc:spChg>
      </pc:sldChg>
      <pc:sldChg chg="modSp mod">
        <pc:chgData name="Wolf, Jacob D." userId="05576282-d74a-4647-9cd1-42b570626f82" providerId="ADAL" clId="{3219B0CB-A721-4D75-B08A-A0AC93947B8A}" dt="2022-11-30T02:51:55.905" v="285" actId="5793"/>
        <pc:sldMkLst>
          <pc:docMk/>
          <pc:sldMk cId="1967433126" sldId="361"/>
        </pc:sldMkLst>
        <pc:spChg chg="mod">
          <ac:chgData name="Wolf, Jacob D." userId="05576282-d74a-4647-9cd1-42b570626f82" providerId="ADAL" clId="{3219B0CB-A721-4D75-B08A-A0AC93947B8A}" dt="2022-11-30T02:47:22.611" v="97" actId="20577"/>
          <ac:spMkLst>
            <pc:docMk/>
            <pc:sldMk cId="1967433126" sldId="361"/>
            <ac:spMk id="2" creationId="{9C85E376-93C4-F09C-9EE8-DBDB337834B1}"/>
          </ac:spMkLst>
        </pc:spChg>
        <pc:spChg chg="mod">
          <ac:chgData name="Wolf, Jacob D." userId="05576282-d74a-4647-9cd1-42b570626f82" providerId="ADAL" clId="{3219B0CB-A721-4D75-B08A-A0AC93947B8A}" dt="2022-11-30T02:51:55.905" v="285" actId="5793"/>
          <ac:spMkLst>
            <pc:docMk/>
            <pc:sldMk cId="1967433126" sldId="361"/>
            <ac:spMk id="3" creationId="{C6B146D6-D8BD-3F37-4775-E8FBCF86FA57}"/>
          </ac:spMkLst>
        </pc:spChg>
      </pc:sldChg>
      <pc:sldChg chg="modSp mod">
        <pc:chgData name="Wolf, Jacob D." userId="05576282-d74a-4647-9cd1-42b570626f82" providerId="ADAL" clId="{3219B0CB-A721-4D75-B08A-A0AC93947B8A}" dt="2022-11-30T02:52:03.978" v="289" actId="20577"/>
        <pc:sldMkLst>
          <pc:docMk/>
          <pc:sldMk cId="2395807715" sldId="363"/>
        </pc:sldMkLst>
        <pc:spChg chg="mod">
          <ac:chgData name="Wolf, Jacob D." userId="05576282-d74a-4647-9cd1-42b570626f82" providerId="ADAL" clId="{3219B0CB-A721-4D75-B08A-A0AC93947B8A}" dt="2022-11-30T02:52:03.978" v="289" actId="20577"/>
          <ac:spMkLst>
            <pc:docMk/>
            <pc:sldMk cId="2395807715" sldId="363"/>
            <ac:spMk id="2" creationId="{9C85E376-93C4-F09C-9EE8-DBDB337834B1}"/>
          </ac:spMkLst>
        </pc:spChg>
      </pc:sldChg>
    </pc:docChg>
  </pc:docChgLst>
  <pc:docChgLst>
    <pc:chgData name="Spiller, Hannah G." userId="S::spillerh@my.erau.edu::f42f1aa8-bbe2-42da-86ac-84a2e4ce8dc6" providerId="AD" clId="Web-{7E0E62F4-5AA8-4A30-82CE-F4BDF55261CD}"/>
    <pc:docChg chg="modSld">
      <pc:chgData name="Spiller, Hannah G." userId="S::spillerh@my.erau.edu::f42f1aa8-bbe2-42da-86ac-84a2e4ce8dc6" providerId="AD" clId="Web-{7E0E62F4-5AA8-4A30-82CE-F4BDF55261CD}" dt="2022-09-28T05:19:26.027" v="3" actId="20577"/>
      <pc:docMkLst>
        <pc:docMk/>
      </pc:docMkLst>
      <pc:sldChg chg="modSp">
        <pc:chgData name="Spiller, Hannah G." userId="S::spillerh@my.erau.edu::f42f1aa8-bbe2-42da-86ac-84a2e4ce8dc6" providerId="AD" clId="Web-{7E0E62F4-5AA8-4A30-82CE-F4BDF55261CD}" dt="2022-09-28T05:19:26.027" v="3" actId="20577"/>
        <pc:sldMkLst>
          <pc:docMk/>
          <pc:sldMk cId="109857222" sldId="256"/>
        </pc:sldMkLst>
        <pc:spChg chg="mod">
          <ac:chgData name="Spiller, Hannah G." userId="S::spillerh@my.erau.edu::f42f1aa8-bbe2-42da-86ac-84a2e4ce8dc6" providerId="AD" clId="Web-{7E0E62F4-5AA8-4A30-82CE-F4BDF55261CD}" dt="2022-09-28T05:19:26.027" v="3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Hannah Spiller" userId="f42f1aa8-bbe2-42da-86ac-84a2e4ce8dc6" providerId="ADAL" clId="{672500D3-B1B4-41F5-8F2B-3EF0B31DD19F}"/>
    <pc:docChg chg="modSld">
      <pc:chgData name="Hannah Spiller" userId="f42f1aa8-bbe2-42da-86ac-84a2e4ce8dc6" providerId="ADAL" clId="{672500D3-B1B4-41F5-8F2B-3EF0B31DD19F}" dt="2022-12-01T00:59:58.524" v="16" actId="20577"/>
      <pc:docMkLst>
        <pc:docMk/>
      </pc:docMkLst>
      <pc:sldChg chg="modSp mod">
        <pc:chgData name="Hannah Spiller" userId="f42f1aa8-bbe2-42da-86ac-84a2e4ce8dc6" providerId="ADAL" clId="{672500D3-B1B4-41F5-8F2B-3EF0B31DD19F}" dt="2022-12-01T00:59:42.320" v="14" actId="207"/>
        <pc:sldMkLst>
          <pc:docMk/>
          <pc:sldMk cId="1890539219" sldId="305"/>
        </pc:sldMkLst>
        <pc:spChg chg="mod">
          <ac:chgData name="Hannah Spiller" userId="f42f1aa8-bbe2-42da-86ac-84a2e4ce8dc6" providerId="ADAL" clId="{672500D3-B1B4-41F5-8F2B-3EF0B31DD19F}" dt="2022-12-01T00:59:42.320" v="14" actId="207"/>
          <ac:spMkLst>
            <pc:docMk/>
            <pc:sldMk cId="1890539219" sldId="305"/>
            <ac:spMk id="5" creationId="{00D6513D-B2F3-290B-3745-AC2828A9A872}"/>
          </ac:spMkLst>
        </pc:spChg>
      </pc:sldChg>
      <pc:sldChg chg="mod modShow">
        <pc:chgData name="Hannah Spiller" userId="f42f1aa8-bbe2-42da-86ac-84a2e4ce8dc6" providerId="ADAL" clId="{672500D3-B1B4-41F5-8F2B-3EF0B31DD19F}" dt="2022-12-01T00:58:18.179" v="0" actId="729"/>
        <pc:sldMkLst>
          <pc:docMk/>
          <pc:sldMk cId="630056506" sldId="370"/>
        </pc:sldMkLst>
      </pc:sldChg>
      <pc:sldChg chg="mod modShow">
        <pc:chgData name="Hannah Spiller" userId="f42f1aa8-bbe2-42da-86ac-84a2e4ce8dc6" providerId="ADAL" clId="{672500D3-B1B4-41F5-8F2B-3EF0B31DD19F}" dt="2022-12-01T00:58:18.179" v="0" actId="729"/>
        <pc:sldMkLst>
          <pc:docMk/>
          <pc:sldMk cId="2336372435" sldId="371"/>
        </pc:sldMkLst>
      </pc:sldChg>
      <pc:sldChg chg="modSp">
        <pc:chgData name="Hannah Spiller" userId="f42f1aa8-bbe2-42da-86ac-84a2e4ce8dc6" providerId="ADAL" clId="{672500D3-B1B4-41F5-8F2B-3EF0B31DD19F}" dt="2022-12-01T00:59:58.524" v="16" actId="20577"/>
        <pc:sldMkLst>
          <pc:docMk/>
          <pc:sldMk cId="4009768154" sldId="378"/>
        </pc:sldMkLst>
        <pc:graphicFrameChg chg="mod">
          <ac:chgData name="Hannah Spiller" userId="f42f1aa8-bbe2-42da-86ac-84a2e4ce8dc6" providerId="ADAL" clId="{672500D3-B1B4-41F5-8F2B-3EF0B31DD19F}" dt="2022-12-01T00:59:58.524" v="16" actId="20577"/>
          <ac:graphicFrameMkLst>
            <pc:docMk/>
            <pc:sldMk cId="4009768154" sldId="378"/>
            <ac:graphicFrameMk id="8" creationId="{3D133CDA-6E4D-2F7C-8E19-8B3FE25211F5}"/>
          </ac:graphicFrameMkLst>
        </pc:graphicFrameChg>
      </pc:sldChg>
    </pc:docChg>
  </pc:docChgLst>
  <pc:docChgLst>
    <pc:chgData name="Berson, Titan R." userId="b095c4ac-d937-49ad-8eb7-8da13456c348" providerId="ADAL" clId="{181C38AF-E971-4FDE-BB64-568A3041586E}"/>
    <pc:docChg chg="undo custSel addSld delSld modSld sldOrd">
      <pc:chgData name="Berson, Titan R." userId="b095c4ac-d937-49ad-8eb7-8da13456c348" providerId="ADAL" clId="{181C38AF-E971-4FDE-BB64-568A3041586E}" dt="2022-12-09T03:14:32.557" v="428" actId="2056"/>
      <pc:docMkLst>
        <pc:docMk/>
      </pc:docMkLst>
      <pc:sldChg chg="modCm">
        <pc:chgData name="Berson, Titan R." userId="b095c4ac-d937-49ad-8eb7-8da13456c348" providerId="ADAL" clId="{181C38AF-E971-4FDE-BB64-568A3041586E}" dt="2022-12-09T03:14:32.557" v="428" actId="2056"/>
        <pc:sldMkLst>
          <pc:docMk/>
          <pc:sldMk cId="1547911601" sldId="257"/>
        </pc:sldMkLst>
      </pc:sldChg>
      <pc:sldChg chg="addSp delSp modSp mod setBg setClrOvrMap">
        <pc:chgData name="Berson, Titan R." userId="b095c4ac-d937-49ad-8eb7-8da13456c348" providerId="ADAL" clId="{181C38AF-E971-4FDE-BB64-568A3041586E}" dt="2022-12-09T00:01:26.995" v="427" actId="20577"/>
        <pc:sldMkLst>
          <pc:docMk/>
          <pc:sldMk cId="1532259804" sldId="259"/>
        </pc:sldMkLst>
        <pc:spChg chg="add mod">
          <ac:chgData name="Berson, Titan R." userId="b095c4ac-d937-49ad-8eb7-8da13456c348" providerId="ADAL" clId="{181C38AF-E971-4FDE-BB64-568A3041586E}" dt="2022-12-09T00:01:26.995" v="427" actId="20577"/>
          <ac:spMkLst>
            <pc:docMk/>
            <pc:sldMk cId="1532259804" sldId="259"/>
            <ac:spMk id="7" creationId="{2134C414-7C67-8E71-F729-2D5972ABBD07}"/>
          </ac:spMkLst>
        </pc:spChg>
        <pc:spChg chg="mod">
          <ac:chgData name="Berson, Titan R." userId="b095c4ac-d937-49ad-8eb7-8da13456c348" providerId="ADAL" clId="{181C38AF-E971-4FDE-BB64-568A3041586E}" dt="2022-12-09T00:00:27.133" v="394" actId="1076"/>
          <ac:spMkLst>
            <pc:docMk/>
            <pc:sldMk cId="1532259804" sldId="259"/>
            <ac:spMk id="9" creationId="{BC9565ED-D0E7-53B9-42DE-F7D45F78751C}"/>
          </ac:spMkLst>
        </pc:spChg>
        <pc:spChg chg="add del">
          <ac:chgData name="Berson, Titan R." userId="b095c4ac-d937-49ad-8eb7-8da13456c348" providerId="ADAL" clId="{181C38AF-E971-4FDE-BB64-568A3041586E}" dt="2022-12-08T23:59:54.349" v="386" actId="26606"/>
          <ac:spMkLst>
            <pc:docMk/>
            <pc:sldMk cId="1532259804" sldId="259"/>
            <ac:spMk id="14" creationId="{5E39A796-BE83-48B1-B33F-35C4A32AAB57}"/>
          </ac:spMkLst>
        </pc:spChg>
        <pc:spChg chg="add del">
          <ac:chgData name="Berson, Titan R." userId="b095c4ac-d937-49ad-8eb7-8da13456c348" providerId="ADAL" clId="{181C38AF-E971-4FDE-BB64-568A3041586E}" dt="2022-12-08T23:59:54.349" v="386" actId="26606"/>
          <ac:spMkLst>
            <pc:docMk/>
            <pc:sldMk cId="1532259804" sldId="259"/>
            <ac:spMk id="16" creationId="{72F84B47-E267-4194-8194-831DB7B5547F}"/>
          </ac:spMkLst>
        </pc:spChg>
        <pc:spChg chg="add del">
          <ac:chgData name="Berson, Titan R." userId="b095c4ac-d937-49ad-8eb7-8da13456c348" providerId="ADAL" clId="{181C38AF-E971-4FDE-BB64-568A3041586E}" dt="2022-12-08T23:59:58.175" v="388" actId="26606"/>
          <ac:spMkLst>
            <pc:docMk/>
            <pc:sldMk cId="1532259804" sldId="259"/>
            <ac:spMk id="19" creationId="{9228552E-C8B1-4A80-8448-0787CE0FC704}"/>
          </ac:spMkLst>
        </pc:spChg>
        <pc:spChg chg="add del">
          <ac:chgData name="Berson, Titan R." userId="b095c4ac-d937-49ad-8eb7-8da13456c348" providerId="ADAL" clId="{181C38AF-E971-4FDE-BB64-568A3041586E}" dt="2022-12-09T00:00:17.209" v="390" actId="26606"/>
          <ac:spMkLst>
            <pc:docMk/>
            <pc:sldMk cId="1532259804" sldId="259"/>
            <ac:spMk id="21" creationId="{EE1FC7B4-E4A7-4452-B413-1A623E3A7230}"/>
          </ac:spMkLst>
        </pc:spChg>
        <pc:spChg chg="add del">
          <ac:chgData name="Berson, Titan R." userId="b095c4ac-d937-49ad-8eb7-8da13456c348" providerId="ADAL" clId="{181C38AF-E971-4FDE-BB64-568A3041586E}" dt="2022-12-09T00:00:17.209" v="390" actId="26606"/>
          <ac:spMkLst>
            <pc:docMk/>
            <pc:sldMk cId="1532259804" sldId="259"/>
            <ac:spMk id="22" creationId="{E0709AF0-24F0-4486-B189-BE6386BDB198}"/>
          </ac:spMkLst>
        </pc:spChg>
        <pc:spChg chg="add del">
          <ac:chgData name="Berson, Titan R." userId="b095c4ac-d937-49ad-8eb7-8da13456c348" providerId="ADAL" clId="{181C38AF-E971-4FDE-BB64-568A3041586E}" dt="2022-12-09T00:00:17.209" v="390" actId="26606"/>
          <ac:spMkLst>
            <pc:docMk/>
            <pc:sldMk cId="1532259804" sldId="259"/>
            <ac:spMk id="23" creationId="{FBE3B62F-5853-4A3C-B050-6186351A7176}"/>
          </ac:spMkLst>
        </pc:spChg>
        <pc:graphicFrameChg chg="mod ord modGraphic">
          <ac:chgData name="Berson, Titan R." userId="b095c4ac-d937-49ad-8eb7-8da13456c348" providerId="ADAL" clId="{181C38AF-E971-4FDE-BB64-568A3041586E}" dt="2022-12-09T00:00:32.023" v="395" actId="1076"/>
          <ac:graphicFrameMkLst>
            <pc:docMk/>
            <pc:sldMk cId="1532259804" sldId="259"/>
            <ac:graphicFrameMk id="4" creationId="{7549B269-821C-EE1F-AD75-0D9C2766C1A6}"/>
          </ac:graphicFrameMkLst>
        </pc:graphicFrameChg>
        <pc:picChg chg="add del mod ord">
          <ac:chgData name="Berson, Titan R." userId="b095c4ac-d937-49ad-8eb7-8da13456c348" providerId="ADAL" clId="{181C38AF-E971-4FDE-BB64-568A3041586E}" dt="2022-12-09T00:00:18.035" v="391" actId="22"/>
          <ac:picMkLst>
            <pc:docMk/>
            <pc:sldMk cId="1532259804" sldId="259"/>
            <ac:picMk id="3" creationId="{2CFE05E2-7A27-3164-1ADC-5992B10A197B}"/>
          </ac:picMkLst>
        </pc:picChg>
        <pc:picChg chg="add mod">
          <ac:chgData name="Berson, Titan R." userId="b095c4ac-d937-49ad-8eb7-8da13456c348" providerId="ADAL" clId="{181C38AF-E971-4FDE-BB64-568A3041586E}" dt="2022-12-09T00:00:55.326" v="399" actId="1076"/>
          <ac:picMkLst>
            <pc:docMk/>
            <pc:sldMk cId="1532259804" sldId="259"/>
            <ac:picMk id="6" creationId="{5B436B53-0719-051F-3230-93B90EF00286}"/>
          </ac:picMkLst>
        </pc:picChg>
      </pc:sldChg>
      <pc:sldChg chg="modAnim">
        <pc:chgData name="Berson, Titan R." userId="b095c4ac-d937-49ad-8eb7-8da13456c348" providerId="ADAL" clId="{181C38AF-E971-4FDE-BB64-568A3041586E}" dt="2022-12-08T23:42:00.019" v="350"/>
        <pc:sldMkLst>
          <pc:docMk/>
          <pc:sldMk cId="2641549669" sldId="266"/>
        </pc:sldMkLst>
      </pc:sldChg>
      <pc:sldChg chg="del">
        <pc:chgData name="Berson, Titan R." userId="b095c4ac-d937-49ad-8eb7-8da13456c348" providerId="ADAL" clId="{181C38AF-E971-4FDE-BB64-568A3041586E}" dt="2022-12-07T01:00:35.600" v="193" actId="47"/>
        <pc:sldMkLst>
          <pc:docMk/>
          <pc:sldMk cId="2939063898" sldId="334"/>
        </pc:sldMkLst>
      </pc:sldChg>
      <pc:sldChg chg="addSp delSp modSp mod">
        <pc:chgData name="Berson, Titan R." userId="b095c4ac-d937-49ad-8eb7-8da13456c348" providerId="ADAL" clId="{181C38AF-E971-4FDE-BB64-568A3041586E}" dt="2022-12-08T23:52:09.656" v="373" actId="1076"/>
        <pc:sldMkLst>
          <pc:docMk/>
          <pc:sldMk cId="3425573322" sldId="359"/>
        </pc:sldMkLst>
        <pc:spChg chg="del mod">
          <ac:chgData name="Berson, Titan R." userId="b095c4ac-d937-49ad-8eb7-8da13456c348" providerId="ADAL" clId="{181C38AF-E971-4FDE-BB64-568A3041586E}" dt="2022-12-08T23:50:38.332" v="352" actId="478"/>
          <ac:spMkLst>
            <pc:docMk/>
            <pc:sldMk cId="3425573322" sldId="359"/>
            <ac:spMk id="3" creationId="{4B904615-86BE-D628-3C7B-8E34DD1BE1B6}"/>
          </ac:spMkLst>
        </pc:spChg>
        <pc:spChg chg="add mod">
          <ac:chgData name="Berson, Titan R." userId="b095c4ac-d937-49ad-8eb7-8da13456c348" providerId="ADAL" clId="{181C38AF-E971-4FDE-BB64-568A3041586E}" dt="2022-12-08T23:52:09.656" v="373" actId="1076"/>
          <ac:spMkLst>
            <pc:docMk/>
            <pc:sldMk cId="3425573322" sldId="359"/>
            <ac:spMk id="7" creationId="{6641BC5D-4B52-2FD1-2B40-5B7A5C5D3318}"/>
          </ac:spMkLst>
        </pc:spChg>
      </pc:sldChg>
      <pc:sldChg chg="addSp modSp mod">
        <pc:chgData name="Berson, Titan R." userId="b095c4ac-d937-49ad-8eb7-8da13456c348" providerId="ADAL" clId="{181C38AF-E971-4FDE-BB64-568A3041586E}" dt="2022-12-07T01:40:43.935" v="301" actId="208"/>
        <pc:sldMkLst>
          <pc:docMk/>
          <pc:sldMk cId="1345143604" sldId="377"/>
        </pc:sldMkLst>
        <pc:spChg chg="mod">
          <ac:chgData name="Berson, Titan R." userId="b095c4ac-d937-49ad-8eb7-8da13456c348" providerId="ADAL" clId="{181C38AF-E971-4FDE-BB64-568A3041586E}" dt="2022-12-07T01:19:35.928" v="254" actId="255"/>
          <ac:spMkLst>
            <pc:docMk/>
            <pc:sldMk cId="1345143604" sldId="377"/>
            <ac:spMk id="4" creationId="{F6AF36D5-009C-B44D-C179-198308FB7B85}"/>
          </ac:spMkLst>
        </pc:spChg>
        <pc:spChg chg="add mod">
          <ac:chgData name="Berson, Titan R." userId="b095c4ac-d937-49ad-8eb7-8da13456c348" providerId="ADAL" clId="{181C38AF-E971-4FDE-BB64-568A3041586E}" dt="2022-12-07T01:40:43.935" v="301" actId="208"/>
          <ac:spMkLst>
            <pc:docMk/>
            <pc:sldMk cId="1345143604" sldId="377"/>
            <ac:spMk id="9" creationId="{5655F08D-4F13-AE17-2196-769EF5C688E6}"/>
          </ac:spMkLst>
        </pc:spChg>
        <pc:spChg chg="add mod">
          <ac:chgData name="Berson, Titan R." userId="b095c4ac-d937-49ad-8eb7-8da13456c348" providerId="ADAL" clId="{181C38AF-E971-4FDE-BB64-568A3041586E}" dt="2022-12-07T01:31:04.049" v="300" actId="207"/>
          <ac:spMkLst>
            <pc:docMk/>
            <pc:sldMk cId="1345143604" sldId="377"/>
            <ac:spMk id="12" creationId="{05CDA270-9FC6-067F-3D20-6A5AF528F917}"/>
          </ac:spMkLst>
        </pc:spChg>
        <pc:picChg chg="add mod">
          <ac:chgData name="Berson, Titan R." userId="b095c4ac-d937-49ad-8eb7-8da13456c348" providerId="ADAL" clId="{181C38AF-E971-4FDE-BB64-568A3041586E}" dt="2022-12-07T01:19:20.102" v="252" actId="1076"/>
          <ac:picMkLst>
            <pc:docMk/>
            <pc:sldMk cId="1345143604" sldId="377"/>
            <ac:picMk id="6" creationId="{0BDE1AAB-AAFC-434A-17EC-4B9C4C727F71}"/>
          </ac:picMkLst>
        </pc:picChg>
        <pc:cxnChg chg="add mod">
          <ac:chgData name="Berson, Titan R." userId="b095c4ac-d937-49ad-8eb7-8da13456c348" providerId="ADAL" clId="{181C38AF-E971-4FDE-BB64-568A3041586E}" dt="2022-12-07T01:26:58.485" v="287" actId="14100"/>
          <ac:cxnSpMkLst>
            <pc:docMk/>
            <pc:sldMk cId="1345143604" sldId="377"/>
            <ac:cxnSpMk id="8" creationId="{BE870568-F90C-FCF7-CB19-2339C4114A2D}"/>
          </ac:cxnSpMkLst>
        </pc:cxnChg>
        <pc:cxnChg chg="add mod ord">
          <ac:chgData name="Berson, Titan R." userId="b095c4ac-d937-49ad-8eb7-8da13456c348" providerId="ADAL" clId="{181C38AF-E971-4FDE-BB64-568A3041586E}" dt="2022-12-07T01:30:46.282" v="298" actId="208"/>
          <ac:cxnSpMkLst>
            <pc:docMk/>
            <pc:sldMk cId="1345143604" sldId="377"/>
            <ac:cxnSpMk id="11" creationId="{90E30769-CEBF-5F45-06B3-1503A434F05D}"/>
          </ac:cxnSpMkLst>
        </pc:cxnChg>
      </pc:sldChg>
      <pc:sldChg chg="del">
        <pc:chgData name="Berson, Titan R." userId="b095c4ac-d937-49ad-8eb7-8da13456c348" providerId="ADAL" clId="{181C38AF-E971-4FDE-BB64-568A3041586E}" dt="2022-12-07T01:11:15.729" v="248" actId="2696"/>
        <pc:sldMkLst>
          <pc:docMk/>
          <pc:sldMk cId="1828424234" sldId="380"/>
        </pc:sldMkLst>
      </pc:sldChg>
      <pc:sldChg chg="addSp delSp modSp mod ord">
        <pc:chgData name="Berson, Titan R." userId="b095c4ac-d937-49ad-8eb7-8da13456c348" providerId="ADAL" clId="{181C38AF-E971-4FDE-BB64-568A3041586E}" dt="2022-12-08T23:39:41.296" v="349"/>
        <pc:sldMkLst>
          <pc:docMk/>
          <pc:sldMk cId="3481050016" sldId="385"/>
        </pc:sldMkLst>
        <pc:spChg chg="add del mod">
          <ac:chgData name="Berson, Titan R." userId="b095c4ac-d937-49ad-8eb7-8da13456c348" providerId="ADAL" clId="{181C38AF-E971-4FDE-BB64-568A3041586E}" dt="2022-12-07T02:05:57.348" v="303"/>
          <ac:spMkLst>
            <pc:docMk/>
            <pc:sldMk cId="3481050016" sldId="385"/>
            <ac:spMk id="6" creationId="{A25BCA33-18C4-562D-30B8-174B5C0365D5}"/>
          </ac:spMkLst>
        </pc:spChg>
        <pc:spChg chg="add del mod">
          <ac:chgData name="Berson, Titan R." userId="b095c4ac-d937-49ad-8eb7-8da13456c348" providerId="ADAL" clId="{181C38AF-E971-4FDE-BB64-568A3041586E}" dt="2022-12-07T02:06:07.474" v="305"/>
          <ac:spMkLst>
            <pc:docMk/>
            <pc:sldMk cId="3481050016" sldId="385"/>
            <ac:spMk id="9" creationId="{E849D7C6-74D0-BEEC-900E-6410A42D1AC5}"/>
          </ac:spMkLst>
        </pc:spChg>
        <pc:graphicFrameChg chg="add del mod">
          <ac:chgData name="Berson, Titan R." userId="b095c4ac-d937-49ad-8eb7-8da13456c348" providerId="ADAL" clId="{181C38AF-E971-4FDE-BB64-568A3041586E}" dt="2022-12-07T02:06:03.097" v="304" actId="478"/>
          <ac:graphicFrameMkLst>
            <pc:docMk/>
            <pc:sldMk cId="3481050016" sldId="385"/>
            <ac:graphicFrameMk id="7" creationId="{351DD1D3-7597-A91E-5F71-9C22DD8CD17B}"/>
          </ac:graphicFrameMkLst>
        </pc:graphicFrameChg>
        <pc:picChg chg="del">
          <ac:chgData name="Berson, Titan R." userId="b095c4ac-d937-49ad-8eb7-8da13456c348" providerId="ADAL" clId="{181C38AF-E971-4FDE-BB64-568A3041586E}" dt="2022-12-07T02:05:55.205" v="302" actId="478"/>
          <ac:picMkLst>
            <pc:docMk/>
            <pc:sldMk cId="3481050016" sldId="385"/>
            <ac:picMk id="4" creationId="{1D929F99-5146-D849-5578-6F4D553F2740}"/>
          </ac:picMkLst>
        </pc:picChg>
        <pc:picChg chg="add mod">
          <ac:chgData name="Berson, Titan R." userId="b095c4ac-d937-49ad-8eb7-8da13456c348" providerId="ADAL" clId="{181C38AF-E971-4FDE-BB64-568A3041586E}" dt="2022-12-07T02:06:20.840" v="308" actId="14100"/>
          <ac:picMkLst>
            <pc:docMk/>
            <pc:sldMk cId="3481050016" sldId="385"/>
            <ac:picMk id="10" creationId="{107699A7-101E-528E-D5B8-C24CCE505E18}"/>
          </ac:picMkLst>
        </pc:picChg>
      </pc:sldChg>
      <pc:sldChg chg="addSp delSp modSp mod">
        <pc:chgData name="Berson, Titan R." userId="b095c4ac-d937-49ad-8eb7-8da13456c348" providerId="ADAL" clId="{181C38AF-E971-4FDE-BB64-568A3041586E}" dt="2022-12-08T23:38:08.381" v="347" actId="14100"/>
        <pc:sldMkLst>
          <pc:docMk/>
          <pc:sldMk cId="2096433879" sldId="392"/>
        </pc:sldMkLst>
        <pc:picChg chg="del">
          <ac:chgData name="Berson, Titan R." userId="b095c4ac-d937-49ad-8eb7-8da13456c348" providerId="ADAL" clId="{181C38AF-E971-4FDE-BB64-568A3041586E}" dt="2022-12-08T23:37:37.955" v="341" actId="478"/>
          <ac:picMkLst>
            <pc:docMk/>
            <pc:sldMk cId="2096433879" sldId="392"/>
            <ac:picMk id="3" creationId="{AAA309B9-61CA-B90F-BE2E-C4A7EF5F8F30}"/>
          </ac:picMkLst>
        </pc:picChg>
        <pc:picChg chg="add mod">
          <ac:chgData name="Berson, Titan R." userId="b095c4ac-d937-49ad-8eb7-8da13456c348" providerId="ADAL" clId="{181C38AF-E971-4FDE-BB64-568A3041586E}" dt="2022-12-08T23:38:08.381" v="347" actId="14100"/>
          <ac:picMkLst>
            <pc:docMk/>
            <pc:sldMk cId="2096433879" sldId="392"/>
            <ac:picMk id="4" creationId="{D917AEF0-1E6D-5369-DB3F-9E074D4B9941}"/>
          </ac:picMkLst>
        </pc:picChg>
      </pc:sldChg>
      <pc:sldChg chg="modSp del mod modAnim">
        <pc:chgData name="Berson, Titan R." userId="b095c4ac-d937-49ad-8eb7-8da13456c348" providerId="ADAL" clId="{181C38AF-E971-4FDE-BB64-568A3041586E}" dt="2022-12-07T01:00:27.042" v="192" actId="47"/>
        <pc:sldMkLst>
          <pc:docMk/>
          <pc:sldMk cId="2858658180" sldId="393"/>
        </pc:sldMkLst>
        <pc:spChg chg="mod">
          <ac:chgData name="Berson, Titan R." userId="b095c4ac-d937-49ad-8eb7-8da13456c348" providerId="ADAL" clId="{181C38AF-E971-4FDE-BB64-568A3041586E}" dt="2022-12-07T00:43:31.515" v="123" actId="1076"/>
          <ac:spMkLst>
            <pc:docMk/>
            <pc:sldMk cId="2858658180" sldId="393"/>
            <ac:spMk id="19" creationId="{8CEB9CC7-D546-EA27-5913-FB58678AEAF6}"/>
          </ac:spMkLst>
        </pc:spChg>
        <pc:spChg chg="mod">
          <ac:chgData name="Berson, Titan R." userId="b095c4ac-d937-49ad-8eb7-8da13456c348" providerId="ADAL" clId="{181C38AF-E971-4FDE-BB64-568A3041586E}" dt="2022-12-07T00:29:24.804" v="22" actId="1076"/>
          <ac:spMkLst>
            <pc:docMk/>
            <pc:sldMk cId="2858658180" sldId="393"/>
            <ac:spMk id="30" creationId="{F7A78EEE-1882-A080-840E-71BB706E0D58}"/>
          </ac:spMkLst>
        </pc:spChg>
        <pc:spChg chg="mod">
          <ac:chgData name="Berson, Titan R." userId="b095c4ac-d937-49ad-8eb7-8da13456c348" providerId="ADAL" clId="{181C38AF-E971-4FDE-BB64-568A3041586E}" dt="2022-12-07T00:34:17.147" v="78" actId="1076"/>
          <ac:spMkLst>
            <pc:docMk/>
            <pc:sldMk cId="2858658180" sldId="393"/>
            <ac:spMk id="33" creationId="{AEC30AC8-A8C4-D791-90CB-87B5192E423E}"/>
          </ac:spMkLst>
        </pc:spChg>
      </pc:sldChg>
      <pc:sldChg chg="addSp delSp modSp add mod delAnim modAnim">
        <pc:chgData name="Berson, Titan R." userId="b095c4ac-d937-49ad-8eb7-8da13456c348" providerId="ADAL" clId="{181C38AF-E971-4FDE-BB64-568A3041586E}" dt="2022-12-08T23:23:33.036" v="340" actId="14100"/>
        <pc:sldMkLst>
          <pc:docMk/>
          <pc:sldMk cId="2055154926" sldId="397"/>
        </pc:sldMkLst>
        <pc:spChg chg="mod">
          <ac:chgData name="Berson, Titan R." userId="b095c4ac-d937-49ad-8eb7-8da13456c348" providerId="ADAL" clId="{181C38AF-E971-4FDE-BB64-568A3041586E}" dt="2022-12-07T00:38:08.250" v="98" actId="1076"/>
          <ac:spMkLst>
            <pc:docMk/>
            <pc:sldMk cId="2055154926" sldId="397"/>
            <ac:spMk id="2" creationId="{6CD16652-2F30-671A-B2EF-13E67CF7A5AD}"/>
          </ac:spMkLst>
        </pc:spChg>
        <pc:spChg chg="del">
          <ac:chgData name="Berson, Titan R." userId="b095c4ac-d937-49ad-8eb7-8da13456c348" providerId="ADAL" clId="{181C38AF-E971-4FDE-BB64-568A3041586E}" dt="2022-12-07T00:33:33.943" v="73" actId="478"/>
          <ac:spMkLst>
            <pc:docMk/>
            <pc:sldMk cId="2055154926" sldId="397"/>
            <ac:spMk id="3" creationId="{0198A8E5-16D1-C064-D300-6B359C7AECA2}"/>
          </ac:spMkLst>
        </pc:spChg>
        <pc:spChg chg="del">
          <ac:chgData name="Berson, Titan R." userId="b095c4ac-d937-49ad-8eb7-8da13456c348" providerId="ADAL" clId="{181C38AF-E971-4FDE-BB64-568A3041586E}" dt="2022-12-07T00:33:30.684" v="72" actId="478"/>
          <ac:spMkLst>
            <pc:docMk/>
            <pc:sldMk cId="2055154926" sldId="397"/>
            <ac:spMk id="4" creationId="{E6C1C5CE-5E9A-CBD0-C357-DCE1ED347D32}"/>
          </ac:spMkLst>
        </pc:spChg>
        <pc:spChg chg="add mod">
          <ac:chgData name="Berson, Titan R." userId="b095c4ac-d937-49ad-8eb7-8da13456c348" providerId="ADAL" clId="{181C38AF-E971-4FDE-BB64-568A3041586E}" dt="2022-12-07T00:34:00.547" v="76"/>
          <ac:spMkLst>
            <pc:docMk/>
            <pc:sldMk cId="2055154926" sldId="397"/>
            <ac:spMk id="8" creationId="{3052D0D5-D5CB-AF19-9445-367561C25F6C}"/>
          </ac:spMkLst>
        </pc:spChg>
        <pc:spChg chg="del">
          <ac:chgData name="Berson, Titan R." userId="b095c4ac-d937-49ad-8eb7-8da13456c348" providerId="ADAL" clId="{181C38AF-E971-4FDE-BB64-568A3041586E}" dt="2022-12-07T00:33:17.602" v="70" actId="478"/>
          <ac:spMkLst>
            <pc:docMk/>
            <pc:sldMk cId="2055154926" sldId="397"/>
            <ac:spMk id="19" creationId="{8CEB9CC7-D546-EA27-5913-FB58678AEAF6}"/>
          </ac:spMkLst>
        </pc:spChg>
        <pc:spChg chg="del">
          <ac:chgData name="Berson, Titan R." userId="b095c4ac-d937-49ad-8eb7-8da13456c348" providerId="ADAL" clId="{181C38AF-E971-4FDE-BB64-568A3041586E}" dt="2022-12-07T00:33:08.835" v="68" actId="478"/>
          <ac:spMkLst>
            <pc:docMk/>
            <pc:sldMk cId="2055154926" sldId="397"/>
            <ac:spMk id="21" creationId="{D34EB0D6-7411-11E7-9619-F98A0AE3B70A}"/>
          </ac:spMkLst>
        </pc:spChg>
        <pc:spChg chg="del">
          <ac:chgData name="Berson, Titan R." userId="b095c4ac-d937-49ad-8eb7-8da13456c348" providerId="ADAL" clId="{181C38AF-E971-4FDE-BB64-568A3041586E}" dt="2022-12-07T00:33:08.835" v="68" actId="478"/>
          <ac:spMkLst>
            <pc:docMk/>
            <pc:sldMk cId="2055154926" sldId="397"/>
            <ac:spMk id="23" creationId="{71572309-3212-0155-D89C-C2F7DDA51621}"/>
          </ac:spMkLst>
        </pc:spChg>
        <pc:spChg chg="del">
          <ac:chgData name="Berson, Titan R." userId="b095c4ac-d937-49ad-8eb7-8da13456c348" providerId="ADAL" clId="{181C38AF-E971-4FDE-BB64-568A3041586E}" dt="2022-12-07T00:33:08.835" v="68" actId="478"/>
          <ac:spMkLst>
            <pc:docMk/>
            <pc:sldMk cId="2055154926" sldId="397"/>
            <ac:spMk id="24" creationId="{F501E794-E8B1-D193-F63F-5A9726AF5FB2}"/>
          </ac:spMkLst>
        </pc:spChg>
        <pc:spChg chg="add mod">
          <ac:chgData name="Berson, Titan R." userId="b095c4ac-d937-49ad-8eb7-8da13456c348" providerId="ADAL" clId="{181C38AF-E971-4FDE-BB64-568A3041586E}" dt="2022-12-07T00:38:34.222" v="102" actId="1076"/>
          <ac:spMkLst>
            <pc:docMk/>
            <pc:sldMk cId="2055154926" sldId="397"/>
            <ac:spMk id="25" creationId="{FDC6BF39-ED9C-F606-B5C8-C035262AC4B0}"/>
          </ac:spMkLst>
        </pc:spChg>
        <pc:spChg chg="del">
          <ac:chgData name="Berson, Titan R." userId="b095c4ac-d937-49ad-8eb7-8da13456c348" providerId="ADAL" clId="{181C38AF-E971-4FDE-BB64-568A3041586E}" dt="2022-12-07T00:33:30.684" v="72" actId="478"/>
          <ac:spMkLst>
            <pc:docMk/>
            <pc:sldMk cId="2055154926" sldId="397"/>
            <ac:spMk id="26" creationId="{D44D2BCD-D675-7661-67D1-5179CEFEE304}"/>
          </ac:spMkLst>
        </pc:spChg>
        <pc:spChg chg="del">
          <ac:chgData name="Berson, Titan R." userId="b095c4ac-d937-49ad-8eb7-8da13456c348" providerId="ADAL" clId="{181C38AF-E971-4FDE-BB64-568A3041586E}" dt="2022-12-07T00:33:30.684" v="72" actId="478"/>
          <ac:spMkLst>
            <pc:docMk/>
            <pc:sldMk cId="2055154926" sldId="397"/>
            <ac:spMk id="27" creationId="{5BD029C2-13E7-C7DD-256E-172147C0AF6A}"/>
          </ac:spMkLst>
        </pc:spChg>
        <pc:spChg chg="del">
          <ac:chgData name="Berson, Titan R." userId="b095c4ac-d937-49ad-8eb7-8da13456c348" providerId="ADAL" clId="{181C38AF-E971-4FDE-BB64-568A3041586E}" dt="2022-12-07T00:33:08.835" v="68" actId="478"/>
          <ac:spMkLst>
            <pc:docMk/>
            <pc:sldMk cId="2055154926" sldId="397"/>
            <ac:spMk id="30" creationId="{F7A78EEE-1882-A080-840E-71BB706E0D58}"/>
          </ac:spMkLst>
        </pc:spChg>
        <pc:spChg chg="del">
          <ac:chgData name="Berson, Titan R." userId="b095c4ac-d937-49ad-8eb7-8da13456c348" providerId="ADAL" clId="{181C38AF-E971-4FDE-BB64-568A3041586E}" dt="2022-12-07T00:33:30.684" v="72" actId="478"/>
          <ac:spMkLst>
            <pc:docMk/>
            <pc:sldMk cId="2055154926" sldId="397"/>
            <ac:spMk id="32" creationId="{5BE9B23B-B985-8E06-812B-B8620A720299}"/>
          </ac:spMkLst>
        </pc:spChg>
        <pc:spChg chg="del">
          <ac:chgData name="Berson, Titan R." userId="b095c4ac-d937-49ad-8eb7-8da13456c348" providerId="ADAL" clId="{181C38AF-E971-4FDE-BB64-568A3041586E}" dt="2022-12-07T00:33:13.978" v="69" actId="478"/>
          <ac:spMkLst>
            <pc:docMk/>
            <pc:sldMk cId="2055154926" sldId="397"/>
            <ac:spMk id="33" creationId="{AEC30AC8-A8C4-D791-90CB-87B5192E423E}"/>
          </ac:spMkLst>
        </pc:spChg>
        <pc:spChg chg="add del mod">
          <ac:chgData name="Berson, Titan R." userId="b095c4ac-d937-49ad-8eb7-8da13456c348" providerId="ADAL" clId="{181C38AF-E971-4FDE-BB64-568A3041586E}" dt="2022-12-07T00:35:08.681" v="83"/>
          <ac:spMkLst>
            <pc:docMk/>
            <pc:sldMk cId="2055154926" sldId="397"/>
            <ac:spMk id="35" creationId="{02E0BA10-9321-F8CD-E963-3BBF9F6C1B6C}"/>
          </ac:spMkLst>
        </pc:spChg>
        <pc:spChg chg="del">
          <ac:chgData name="Berson, Titan R." userId="b095c4ac-d937-49ad-8eb7-8da13456c348" providerId="ADAL" clId="{181C38AF-E971-4FDE-BB64-568A3041586E}" dt="2022-12-07T00:33:13.978" v="69" actId="478"/>
          <ac:spMkLst>
            <pc:docMk/>
            <pc:sldMk cId="2055154926" sldId="397"/>
            <ac:spMk id="36" creationId="{222776AA-438E-50DF-50B1-419026429EF5}"/>
          </ac:spMkLst>
        </pc:spChg>
        <pc:spChg chg="add mod">
          <ac:chgData name="Berson, Titan R." userId="b095c4ac-d937-49ad-8eb7-8da13456c348" providerId="ADAL" clId="{181C38AF-E971-4FDE-BB64-568A3041586E}" dt="2022-12-08T23:19:21.846" v="325" actId="1076"/>
          <ac:spMkLst>
            <pc:docMk/>
            <pc:sldMk cId="2055154926" sldId="397"/>
            <ac:spMk id="37" creationId="{0150D8A9-C348-F1D5-B146-2DD2D12BC3F7}"/>
          </ac:spMkLst>
        </pc:spChg>
        <pc:spChg chg="add mod">
          <ac:chgData name="Berson, Titan R." userId="b095c4ac-d937-49ad-8eb7-8da13456c348" providerId="ADAL" clId="{181C38AF-E971-4FDE-BB64-568A3041586E}" dt="2022-12-08T23:23:15.965" v="337" actId="1076"/>
          <ac:spMkLst>
            <pc:docMk/>
            <pc:sldMk cId="2055154926" sldId="397"/>
            <ac:spMk id="39" creationId="{4BDF59C2-D842-91B6-20CA-198D7F331004}"/>
          </ac:spMkLst>
        </pc:spChg>
        <pc:spChg chg="del">
          <ac:chgData name="Berson, Titan R." userId="b095c4ac-d937-49ad-8eb7-8da13456c348" providerId="ADAL" clId="{181C38AF-E971-4FDE-BB64-568A3041586E}" dt="2022-12-07T00:33:13.978" v="69" actId="478"/>
          <ac:spMkLst>
            <pc:docMk/>
            <pc:sldMk cId="2055154926" sldId="397"/>
            <ac:spMk id="41" creationId="{7F8A075F-EC00-B2BA-7C13-F78731E07751}"/>
          </ac:spMkLst>
        </pc:spChg>
        <pc:spChg chg="add del mod">
          <ac:chgData name="Berson, Titan R." userId="b095c4ac-d937-49ad-8eb7-8da13456c348" providerId="ADAL" clId="{181C38AF-E971-4FDE-BB64-568A3041586E}" dt="2022-12-07T00:37:55.543" v="95"/>
          <ac:spMkLst>
            <pc:docMk/>
            <pc:sldMk cId="2055154926" sldId="397"/>
            <ac:spMk id="44" creationId="{96BC1C18-654B-B196-73E3-D7884009AE11}"/>
          </ac:spMkLst>
        </pc:spChg>
        <pc:spChg chg="del">
          <ac:chgData name="Berson, Titan R." userId="b095c4ac-d937-49ad-8eb7-8da13456c348" providerId="ADAL" clId="{181C38AF-E971-4FDE-BB64-568A3041586E}" dt="2022-12-07T00:33:13.978" v="69" actId="478"/>
          <ac:spMkLst>
            <pc:docMk/>
            <pc:sldMk cId="2055154926" sldId="397"/>
            <ac:spMk id="46" creationId="{895B57F6-D89E-A27A-1DE9-3E8BFE0B5EB7}"/>
          </ac:spMkLst>
        </pc:spChg>
        <pc:spChg chg="add del mod">
          <ac:chgData name="Berson, Titan R." userId="b095c4ac-d937-49ad-8eb7-8da13456c348" providerId="ADAL" clId="{181C38AF-E971-4FDE-BB64-568A3041586E}" dt="2022-12-07T00:37:55.543" v="95"/>
          <ac:spMkLst>
            <pc:docMk/>
            <pc:sldMk cId="2055154926" sldId="397"/>
            <ac:spMk id="47" creationId="{A85C41D2-E64D-2663-BC53-B0C8E1E2002E}"/>
          </ac:spMkLst>
        </pc:spChg>
        <pc:spChg chg="add del mod">
          <ac:chgData name="Berson, Titan R." userId="b095c4ac-d937-49ad-8eb7-8da13456c348" providerId="ADAL" clId="{181C38AF-E971-4FDE-BB64-568A3041586E}" dt="2022-12-07T00:49:41.797" v="135" actId="478"/>
          <ac:spMkLst>
            <pc:docMk/>
            <pc:sldMk cId="2055154926" sldId="397"/>
            <ac:spMk id="51" creationId="{D98E97A5-BEAB-18A4-5777-DDB873D0F740}"/>
          </ac:spMkLst>
        </pc:spChg>
        <pc:spChg chg="add del mod">
          <ac:chgData name="Berson, Titan R." userId="b095c4ac-d937-49ad-8eb7-8da13456c348" providerId="ADAL" clId="{181C38AF-E971-4FDE-BB64-568A3041586E}" dt="2022-12-07T00:39:00.915" v="104"/>
          <ac:spMkLst>
            <pc:docMk/>
            <pc:sldMk cId="2055154926" sldId="397"/>
            <ac:spMk id="52" creationId="{80DBCAE6-8625-3856-2CF6-E9F739479540}"/>
          </ac:spMkLst>
        </pc:spChg>
        <pc:spChg chg="del">
          <ac:chgData name="Berson, Titan R." userId="b095c4ac-d937-49ad-8eb7-8da13456c348" providerId="ADAL" clId="{181C38AF-E971-4FDE-BB64-568A3041586E}" dt="2022-12-07T00:33:30.684" v="72" actId="478"/>
          <ac:spMkLst>
            <pc:docMk/>
            <pc:sldMk cId="2055154926" sldId="397"/>
            <ac:spMk id="54" creationId="{019990C7-9B49-300F-BDBC-DC43A6E37D25}"/>
          </ac:spMkLst>
        </pc:spChg>
        <pc:spChg chg="add del mod">
          <ac:chgData name="Berson, Titan R." userId="b095c4ac-d937-49ad-8eb7-8da13456c348" providerId="ADAL" clId="{181C38AF-E971-4FDE-BB64-568A3041586E}" dt="2022-12-07T00:49:28.598" v="132" actId="478"/>
          <ac:spMkLst>
            <pc:docMk/>
            <pc:sldMk cId="2055154926" sldId="397"/>
            <ac:spMk id="57" creationId="{403E5A14-DCB2-A6A9-1B2F-6B694AA778D5}"/>
          </ac:spMkLst>
        </pc:spChg>
        <pc:spChg chg="add del mod">
          <ac:chgData name="Berson, Titan R." userId="b095c4ac-d937-49ad-8eb7-8da13456c348" providerId="ADAL" clId="{181C38AF-E971-4FDE-BB64-568A3041586E}" dt="2022-12-07T00:49:28.598" v="132" actId="478"/>
          <ac:spMkLst>
            <pc:docMk/>
            <pc:sldMk cId="2055154926" sldId="397"/>
            <ac:spMk id="59" creationId="{15534844-38C5-C423-92EE-C4A6883C8644}"/>
          </ac:spMkLst>
        </pc:spChg>
        <pc:spChg chg="add del mod">
          <ac:chgData name="Berson, Titan R." userId="b095c4ac-d937-49ad-8eb7-8da13456c348" providerId="ADAL" clId="{181C38AF-E971-4FDE-BB64-568A3041586E}" dt="2022-12-07T00:49:35.244" v="133" actId="478"/>
          <ac:spMkLst>
            <pc:docMk/>
            <pc:sldMk cId="2055154926" sldId="397"/>
            <ac:spMk id="65" creationId="{482BD5C1-F514-6A9E-C648-8E9FCCEC9275}"/>
          </ac:spMkLst>
        </pc:spChg>
        <pc:spChg chg="add del mod">
          <ac:chgData name="Berson, Titan R." userId="b095c4ac-d937-49ad-8eb7-8da13456c348" providerId="ADAL" clId="{181C38AF-E971-4FDE-BB64-568A3041586E}" dt="2022-12-07T00:49:52.504" v="136" actId="478"/>
          <ac:spMkLst>
            <pc:docMk/>
            <pc:sldMk cId="2055154926" sldId="397"/>
            <ac:spMk id="66" creationId="{6D4678C8-F653-3180-28CC-C06E82C3985D}"/>
          </ac:spMkLst>
        </pc:spChg>
        <pc:spChg chg="add del mod">
          <ac:chgData name="Berson, Titan R." userId="b095c4ac-d937-49ad-8eb7-8da13456c348" providerId="ADAL" clId="{181C38AF-E971-4FDE-BB64-568A3041586E}" dt="2022-12-07T00:43:52.028" v="125" actId="478"/>
          <ac:spMkLst>
            <pc:docMk/>
            <pc:sldMk cId="2055154926" sldId="397"/>
            <ac:spMk id="68" creationId="{6440DAE5-7609-1D0D-D6CD-D83257A23566}"/>
          </ac:spMkLst>
        </pc:spChg>
        <pc:spChg chg="add mod">
          <ac:chgData name="Berson, Titan R." userId="b095c4ac-d937-49ad-8eb7-8da13456c348" providerId="ADAL" clId="{181C38AF-E971-4FDE-BB64-568A3041586E}" dt="2022-12-07T00:51:48.292" v="159" actId="1076"/>
          <ac:spMkLst>
            <pc:docMk/>
            <pc:sldMk cId="2055154926" sldId="397"/>
            <ac:spMk id="69" creationId="{F8C738E8-55E6-1239-7622-C6501730169C}"/>
          </ac:spMkLst>
        </pc:spChg>
        <pc:spChg chg="add mod">
          <ac:chgData name="Berson, Titan R." userId="b095c4ac-d937-49ad-8eb7-8da13456c348" providerId="ADAL" clId="{181C38AF-E971-4FDE-BB64-568A3041586E}" dt="2022-12-07T00:53:09.305" v="165" actId="1076"/>
          <ac:spMkLst>
            <pc:docMk/>
            <pc:sldMk cId="2055154926" sldId="397"/>
            <ac:spMk id="72" creationId="{FC7527D2-DD94-A23F-D801-ED8F7F56CE5A}"/>
          </ac:spMkLst>
        </pc:spChg>
        <pc:spChg chg="add mod">
          <ac:chgData name="Berson, Titan R." userId="b095c4ac-d937-49ad-8eb7-8da13456c348" providerId="ADAL" clId="{181C38AF-E971-4FDE-BB64-568A3041586E}" dt="2022-12-07T00:53:41.350" v="166"/>
          <ac:spMkLst>
            <pc:docMk/>
            <pc:sldMk cId="2055154926" sldId="397"/>
            <ac:spMk id="74" creationId="{5E6D2139-50D2-A080-B599-2259A3C3BFA7}"/>
          </ac:spMkLst>
        </pc:spChg>
        <pc:spChg chg="add mod">
          <ac:chgData name="Berson, Titan R." userId="b095c4ac-d937-49ad-8eb7-8da13456c348" providerId="ADAL" clId="{181C38AF-E971-4FDE-BB64-568A3041586E}" dt="2022-12-07T01:08:01.221" v="233" actId="20577"/>
          <ac:spMkLst>
            <pc:docMk/>
            <pc:sldMk cId="2055154926" sldId="397"/>
            <ac:spMk id="76" creationId="{1C21A03D-7DFA-846D-C742-8D2C016C75C1}"/>
          </ac:spMkLst>
        </pc:spChg>
        <pc:spChg chg="add mod">
          <ac:chgData name="Berson, Titan R." userId="b095c4ac-d937-49ad-8eb7-8da13456c348" providerId="ADAL" clId="{181C38AF-E971-4FDE-BB64-568A3041586E}" dt="2022-12-07T19:48:56.758" v="312" actId="1076"/>
          <ac:spMkLst>
            <pc:docMk/>
            <pc:sldMk cId="2055154926" sldId="397"/>
            <ac:spMk id="82" creationId="{B430347A-9B6A-4E25-FEA9-1888834A0AFD}"/>
          </ac:spMkLst>
        </pc:spChg>
        <pc:spChg chg="add mod">
          <ac:chgData name="Berson, Titan R." userId="b095c4ac-d937-49ad-8eb7-8da13456c348" providerId="ADAL" clId="{181C38AF-E971-4FDE-BB64-568A3041586E}" dt="2022-12-08T23:19:13.742" v="324" actId="1076"/>
          <ac:spMkLst>
            <pc:docMk/>
            <pc:sldMk cId="2055154926" sldId="397"/>
            <ac:spMk id="83" creationId="{7EDE14EC-A351-BD63-D8CD-E48A85D86820}"/>
          </ac:spMkLst>
        </pc:spChg>
        <pc:spChg chg="add mod">
          <ac:chgData name="Berson, Titan R." userId="b095c4ac-d937-49ad-8eb7-8da13456c348" providerId="ADAL" clId="{181C38AF-E971-4FDE-BB64-568A3041586E}" dt="2022-12-07T00:57:42.059" v="183" actId="1076"/>
          <ac:spMkLst>
            <pc:docMk/>
            <pc:sldMk cId="2055154926" sldId="397"/>
            <ac:spMk id="85" creationId="{6F56573F-9972-A373-39AE-A269504C227D}"/>
          </ac:spMkLst>
        </pc:spChg>
        <pc:spChg chg="add mod">
          <ac:chgData name="Berson, Titan R." userId="b095c4ac-d937-49ad-8eb7-8da13456c348" providerId="ADAL" clId="{181C38AF-E971-4FDE-BB64-568A3041586E}" dt="2022-12-07T00:58:11.048" v="186" actId="14100"/>
          <ac:spMkLst>
            <pc:docMk/>
            <pc:sldMk cId="2055154926" sldId="397"/>
            <ac:spMk id="88" creationId="{76797B42-21E9-6792-8CD3-7B1ADFAF40F0}"/>
          </ac:spMkLst>
        </pc:spChg>
        <pc:spChg chg="add mod">
          <ac:chgData name="Berson, Titan R." userId="b095c4ac-d937-49ad-8eb7-8da13456c348" providerId="ADAL" clId="{181C38AF-E971-4FDE-BB64-568A3041586E}" dt="2022-12-07T00:58:49.081" v="188"/>
          <ac:spMkLst>
            <pc:docMk/>
            <pc:sldMk cId="2055154926" sldId="397"/>
            <ac:spMk id="93" creationId="{FCCC2132-95A2-F68E-7C63-D18E7109A009}"/>
          </ac:spMkLst>
        </pc:spChg>
        <pc:spChg chg="add mod">
          <ac:chgData name="Berson, Titan R." userId="b095c4ac-d937-49ad-8eb7-8da13456c348" providerId="ADAL" clId="{181C38AF-E971-4FDE-BB64-568A3041586E}" dt="2022-12-07T00:58:49.081" v="188"/>
          <ac:spMkLst>
            <pc:docMk/>
            <pc:sldMk cId="2055154926" sldId="397"/>
            <ac:spMk id="94" creationId="{6FE54E6D-A303-9D0E-7DC1-C5D012DD7E00}"/>
          </ac:spMkLst>
        </pc:spChg>
        <pc:spChg chg="add mod">
          <ac:chgData name="Berson, Titan R." userId="b095c4ac-d937-49ad-8eb7-8da13456c348" providerId="ADAL" clId="{181C38AF-E971-4FDE-BB64-568A3041586E}" dt="2022-12-07T00:58:49.081" v="188"/>
          <ac:spMkLst>
            <pc:docMk/>
            <pc:sldMk cId="2055154926" sldId="397"/>
            <ac:spMk id="95" creationId="{8E9DDD27-59A3-328E-B9A0-5AD833C012C0}"/>
          </ac:spMkLst>
        </pc:spChg>
        <pc:spChg chg="add mod">
          <ac:chgData name="Berson, Titan R." userId="b095c4ac-d937-49ad-8eb7-8da13456c348" providerId="ADAL" clId="{181C38AF-E971-4FDE-BB64-568A3041586E}" dt="2022-12-07T01:04:38.403" v="219" actId="1076"/>
          <ac:spMkLst>
            <pc:docMk/>
            <pc:sldMk cId="2055154926" sldId="397"/>
            <ac:spMk id="96" creationId="{74BF4458-8FE5-2C69-8F1D-4DEF6850A178}"/>
          </ac:spMkLst>
        </pc:spChg>
        <pc:picChg chg="del">
          <ac:chgData name="Berson, Titan R." userId="b095c4ac-d937-49ad-8eb7-8da13456c348" providerId="ADAL" clId="{181C38AF-E971-4FDE-BB64-568A3041586E}" dt="2022-12-07T00:33:08.835" v="68" actId="478"/>
          <ac:picMkLst>
            <pc:docMk/>
            <pc:sldMk cId="2055154926" sldId="397"/>
            <ac:picMk id="5" creationId="{3C996893-82C2-4B82-B3A2-CB9AEFE0ED62}"/>
          </ac:picMkLst>
        </pc:picChg>
        <pc:picChg chg="add mod">
          <ac:chgData name="Berson, Titan R." userId="b095c4ac-d937-49ad-8eb7-8da13456c348" providerId="ADAL" clId="{181C38AF-E971-4FDE-BB64-568A3041586E}" dt="2022-12-07T00:33:57.494" v="75" actId="1076"/>
          <ac:picMkLst>
            <pc:docMk/>
            <pc:sldMk cId="2055154926" sldId="397"/>
            <ac:picMk id="6" creationId="{1F420105-BBA1-0B71-59DA-72D7F7D6CFF4}"/>
          </ac:picMkLst>
        </pc:picChg>
        <pc:picChg chg="del">
          <ac:chgData name="Berson, Titan R." userId="b095c4ac-d937-49ad-8eb7-8da13456c348" providerId="ADAL" clId="{181C38AF-E971-4FDE-BB64-568A3041586E}" dt="2022-12-07T00:33:30.684" v="72" actId="478"/>
          <ac:picMkLst>
            <pc:docMk/>
            <pc:sldMk cId="2055154926" sldId="397"/>
            <ac:picMk id="9" creationId="{AD457858-7927-98FC-2466-7330C1256538}"/>
          </ac:picMkLst>
        </pc:picChg>
        <pc:picChg chg="del">
          <ac:chgData name="Berson, Titan R." userId="b095c4ac-d937-49ad-8eb7-8da13456c348" providerId="ADAL" clId="{181C38AF-E971-4FDE-BB64-568A3041586E}" dt="2022-12-07T00:33:21.921" v="71" actId="478"/>
          <ac:picMkLst>
            <pc:docMk/>
            <pc:sldMk cId="2055154926" sldId="397"/>
            <ac:picMk id="10" creationId="{ECE22C49-B230-8DED-B96B-CDADFD451520}"/>
          </ac:picMkLst>
        </pc:picChg>
        <pc:picChg chg="del">
          <ac:chgData name="Berson, Titan R." userId="b095c4ac-d937-49ad-8eb7-8da13456c348" providerId="ADAL" clId="{181C38AF-E971-4FDE-BB64-568A3041586E}" dt="2022-12-07T00:33:21.921" v="71" actId="478"/>
          <ac:picMkLst>
            <pc:docMk/>
            <pc:sldMk cId="2055154926" sldId="397"/>
            <ac:picMk id="11" creationId="{88B560A0-D925-C421-DE18-C6B278EA69F2}"/>
          </ac:picMkLst>
        </pc:picChg>
        <pc:picChg chg="add mod">
          <ac:chgData name="Berson, Titan R." userId="b095c4ac-d937-49ad-8eb7-8da13456c348" providerId="ADAL" clId="{181C38AF-E971-4FDE-BB64-568A3041586E}" dt="2022-12-07T00:34:28.983" v="79"/>
          <ac:picMkLst>
            <pc:docMk/>
            <pc:sldMk cId="2055154926" sldId="397"/>
            <ac:picMk id="12" creationId="{E2A1A0C3-CA01-207E-69FB-461BFABB7176}"/>
          </ac:picMkLst>
        </pc:picChg>
        <pc:picChg chg="del">
          <ac:chgData name="Berson, Titan R." userId="b095c4ac-d937-49ad-8eb7-8da13456c348" providerId="ADAL" clId="{181C38AF-E971-4FDE-BB64-568A3041586E}" dt="2022-12-07T00:33:13.978" v="69" actId="478"/>
          <ac:picMkLst>
            <pc:docMk/>
            <pc:sldMk cId="2055154926" sldId="397"/>
            <ac:picMk id="18" creationId="{22CC5B51-246D-3D92-44F9-7AEA913C877D}"/>
          </ac:picMkLst>
        </pc:picChg>
        <pc:picChg chg="add del mod">
          <ac:chgData name="Berson, Titan R." userId="b095c4ac-d937-49ad-8eb7-8da13456c348" providerId="ADAL" clId="{181C38AF-E971-4FDE-BB64-568A3041586E}" dt="2022-12-07T00:35:08.681" v="83"/>
          <ac:picMkLst>
            <pc:docMk/>
            <pc:sldMk cId="2055154926" sldId="397"/>
            <ac:picMk id="31" creationId="{6FADA1A5-F54E-376A-8907-2C88F2B259AD}"/>
          </ac:picMkLst>
        </pc:picChg>
        <pc:picChg chg="add del mod">
          <ac:chgData name="Berson, Titan R." userId="b095c4ac-d937-49ad-8eb7-8da13456c348" providerId="ADAL" clId="{181C38AF-E971-4FDE-BB64-568A3041586E}" dt="2022-12-07T00:49:28.598" v="132" actId="478"/>
          <ac:picMkLst>
            <pc:docMk/>
            <pc:sldMk cId="2055154926" sldId="397"/>
            <ac:picMk id="53" creationId="{03A480F5-CE7C-BA5E-605C-D10D5089973D}"/>
          </ac:picMkLst>
        </pc:picChg>
        <pc:picChg chg="add del mod">
          <ac:chgData name="Berson, Titan R." userId="b095c4ac-d937-49ad-8eb7-8da13456c348" providerId="ADAL" clId="{181C38AF-E971-4FDE-BB64-568A3041586E}" dt="2022-12-07T00:49:35.244" v="133" actId="478"/>
          <ac:picMkLst>
            <pc:docMk/>
            <pc:sldMk cId="2055154926" sldId="397"/>
            <ac:picMk id="62" creationId="{9012FB17-B0C1-F89E-C5E3-1B6AB2FFC403}"/>
          </ac:picMkLst>
        </pc:picChg>
        <pc:picChg chg="add mod">
          <ac:chgData name="Berson, Titan R." userId="b095c4ac-d937-49ad-8eb7-8da13456c348" providerId="ADAL" clId="{181C38AF-E971-4FDE-BB64-568A3041586E}" dt="2022-12-07T00:53:03.984" v="164" actId="14100"/>
          <ac:picMkLst>
            <pc:docMk/>
            <pc:sldMk cId="2055154926" sldId="397"/>
            <ac:picMk id="70" creationId="{84861DE2-10F7-6BD4-111F-DE706E67F7AA}"/>
          </ac:picMkLst>
        </pc:picChg>
        <pc:picChg chg="add mod">
          <ac:chgData name="Berson, Titan R." userId="b095c4ac-d937-49ad-8eb7-8da13456c348" providerId="ADAL" clId="{181C38AF-E971-4FDE-BB64-568A3041586E}" dt="2022-12-08T23:23:06.861" v="336" actId="1076"/>
          <ac:picMkLst>
            <pc:docMk/>
            <pc:sldMk cId="2055154926" sldId="397"/>
            <ac:picMk id="78" creationId="{41EE85D0-0764-9A53-2EFB-FECC42FDAFC0}"/>
          </ac:picMkLst>
        </pc:picChg>
        <pc:picChg chg="add mod">
          <ac:chgData name="Berson, Titan R." userId="b095c4ac-d937-49ad-8eb7-8da13456c348" providerId="ADAL" clId="{181C38AF-E971-4FDE-BB64-568A3041586E}" dt="2022-12-07T00:58:11.048" v="186" actId="14100"/>
          <ac:picMkLst>
            <pc:docMk/>
            <pc:sldMk cId="2055154926" sldId="397"/>
            <ac:picMk id="86" creationId="{D7F97937-AA64-7F10-0A40-754624D69D3C}"/>
          </ac:picMkLst>
        </pc:picChg>
        <pc:cxnChg chg="del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7" creationId="{F5DFC19A-3F15-771C-8AA5-2A1245A0B672}"/>
          </ac:cxnSpMkLst>
        </pc:cxnChg>
        <pc:cxnChg chg="del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13" creationId="{9B03264D-1E08-BDFC-5DFB-E40F9A899150}"/>
          </ac:cxnSpMkLst>
        </pc:cxnChg>
        <pc:cxnChg chg="del">
          <ac:chgData name="Berson, Titan R." userId="b095c4ac-d937-49ad-8eb7-8da13456c348" providerId="ADAL" clId="{181C38AF-E971-4FDE-BB64-568A3041586E}" dt="2022-12-07T00:33:30.684" v="72" actId="478"/>
          <ac:cxnSpMkLst>
            <pc:docMk/>
            <pc:sldMk cId="2055154926" sldId="397"/>
            <ac:cxnSpMk id="14" creationId="{9BFB382C-E77A-79F1-84F1-310328B96D0D}"/>
          </ac:cxnSpMkLst>
        </pc:cxnChg>
        <pc:cxnChg chg="del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15" creationId="{9E9C58BF-01C0-CCF9-0496-9B82D6DB518C}"/>
          </ac:cxnSpMkLst>
        </pc:cxnChg>
        <pc:cxnChg chg="del">
          <ac:chgData name="Berson, Titan R." userId="b095c4ac-d937-49ad-8eb7-8da13456c348" providerId="ADAL" clId="{181C38AF-E971-4FDE-BB64-568A3041586E}" dt="2022-12-07T00:33:30.684" v="72" actId="478"/>
          <ac:cxnSpMkLst>
            <pc:docMk/>
            <pc:sldMk cId="2055154926" sldId="397"/>
            <ac:cxnSpMk id="16" creationId="{F90B577A-084E-46C2-FABD-002CA9CF649E}"/>
          </ac:cxnSpMkLst>
        </pc:cxnChg>
        <pc:cxnChg chg="del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17" creationId="{9055E379-FEE1-6865-BE68-C2B5AA7E2162}"/>
          </ac:cxnSpMkLst>
        </pc:cxnChg>
        <pc:cxnChg chg="add mod">
          <ac:chgData name="Berson, Titan R." userId="b095c4ac-d937-49ad-8eb7-8da13456c348" providerId="ADAL" clId="{181C38AF-E971-4FDE-BB64-568A3041586E}" dt="2022-12-07T00:34:43.248" v="81" actId="14100"/>
          <ac:cxnSpMkLst>
            <pc:docMk/>
            <pc:sldMk cId="2055154926" sldId="397"/>
            <ac:cxnSpMk id="20" creationId="{C1EB686D-857B-A54A-32E5-34B8A401DD40}"/>
          </ac:cxnSpMkLst>
        </pc:cxnChg>
        <pc:cxnChg chg="del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22" creationId="{F1BFF369-F064-4D8E-B414-BE618113B9E7}"/>
          </ac:cxnSpMkLst>
        </pc:cxnChg>
        <pc:cxnChg chg="del">
          <ac:chgData name="Berson, Titan R." userId="b095c4ac-d937-49ad-8eb7-8da13456c348" providerId="ADAL" clId="{181C38AF-E971-4FDE-BB64-568A3041586E}" dt="2022-12-07T00:33:30.684" v="72" actId="478"/>
          <ac:cxnSpMkLst>
            <pc:docMk/>
            <pc:sldMk cId="2055154926" sldId="397"/>
            <ac:cxnSpMk id="29" creationId="{A0A119D7-9111-3D23-075B-8DFC63878D15}"/>
          </ac:cxnSpMkLst>
        </pc:cxnChg>
        <pc:cxnChg chg="add del mod">
          <ac:chgData name="Berson, Titan R." userId="b095c4ac-d937-49ad-8eb7-8da13456c348" providerId="ADAL" clId="{181C38AF-E971-4FDE-BB64-568A3041586E}" dt="2022-12-07T00:35:08.681" v="83"/>
          <ac:cxnSpMkLst>
            <pc:docMk/>
            <pc:sldMk cId="2055154926" sldId="397"/>
            <ac:cxnSpMk id="34" creationId="{6F8BEEC8-652A-023B-B347-20672DDB0C44}"/>
          </ac:cxnSpMkLst>
        </pc:cxnChg>
        <pc:cxnChg chg="add mod">
          <ac:chgData name="Berson, Titan R." userId="b095c4ac-d937-49ad-8eb7-8da13456c348" providerId="ADAL" clId="{181C38AF-E971-4FDE-BB64-568A3041586E}" dt="2022-12-08T23:19:05.107" v="323" actId="1582"/>
          <ac:cxnSpMkLst>
            <pc:docMk/>
            <pc:sldMk cId="2055154926" sldId="397"/>
            <ac:cxnSpMk id="38" creationId="{AC7938DE-7957-5FB6-668A-44384ABFDC8D}"/>
          </ac:cxnSpMkLst>
        </pc:cxnChg>
        <pc:cxnChg chg="del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40" creationId="{868D86D9-C859-1C49-3C4B-3400848D8680}"/>
          </ac:cxnSpMkLst>
        </pc:cxnChg>
        <pc:cxnChg chg="add mod">
          <ac:chgData name="Berson, Titan R." userId="b095c4ac-d937-49ad-8eb7-8da13456c348" providerId="ADAL" clId="{181C38AF-E971-4FDE-BB64-568A3041586E}" dt="2022-12-08T23:23:33.036" v="340" actId="14100"/>
          <ac:cxnSpMkLst>
            <pc:docMk/>
            <pc:sldMk cId="2055154926" sldId="397"/>
            <ac:cxnSpMk id="42" creationId="{EF8DA111-FE53-C58D-3863-74A70CB345F7}"/>
          </ac:cxnSpMkLst>
        </pc:cxnChg>
        <pc:cxnChg chg="del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43" creationId="{B9940446-5F0F-333E-C784-34D9634474FE}"/>
          </ac:cxnSpMkLst>
        </pc:cxnChg>
        <pc:cxnChg chg="add del mod">
          <ac:chgData name="Berson, Titan R." userId="b095c4ac-d937-49ad-8eb7-8da13456c348" providerId="ADAL" clId="{181C38AF-E971-4FDE-BB64-568A3041586E}" dt="2022-12-07T00:37:55.543" v="95"/>
          <ac:cxnSpMkLst>
            <pc:docMk/>
            <pc:sldMk cId="2055154926" sldId="397"/>
            <ac:cxnSpMk id="45" creationId="{63FCBB07-9E55-16DD-A9B0-0C742FA7CFF0}"/>
          </ac:cxnSpMkLst>
        </pc:cxnChg>
        <pc:cxnChg chg="del mod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48" creationId="{32CB9C33-7BAE-524E-8F95-8A7A353FCAF0}"/>
          </ac:cxnSpMkLst>
        </pc:cxnChg>
        <pc:cxnChg chg="add del mod">
          <ac:chgData name="Berson, Titan R." userId="b095c4ac-d937-49ad-8eb7-8da13456c348" providerId="ADAL" clId="{181C38AF-E971-4FDE-BB64-568A3041586E}" dt="2022-12-07T00:37:55.543" v="95"/>
          <ac:cxnSpMkLst>
            <pc:docMk/>
            <pc:sldMk cId="2055154926" sldId="397"/>
            <ac:cxnSpMk id="49" creationId="{8713DC5B-C6B8-4648-B693-525DBA546040}"/>
          </ac:cxnSpMkLst>
        </pc:cxnChg>
        <pc:cxnChg chg="del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50" creationId="{EE571C7A-4195-A7FD-95E6-4D30BC171A68}"/>
          </ac:cxnSpMkLst>
        </pc:cxnChg>
        <pc:cxnChg chg="add del mod">
          <ac:chgData name="Berson, Titan R." userId="b095c4ac-d937-49ad-8eb7-8da13456c348" providerId="ADAL" clId="{181C38AF-E971-4FDE-BB64-568A3041586E}" dt="2022-12-07T00:49:28.598" v="132" actId="478"/>
          <ac:cxnSpMkLst>
            <pc:docMk/>
            <pc:sldMk cId="2055154926" sldId="397"/>
            <ac:cxnSpMk id="55" creationId="{A2938DB3-03CA-F887-EBAF-5E871C165E0F}"/>
          </ac:cxnSpMkLst>
        </pc:cxnChg>
        <pc:cxnChg chg="del">
          <ac:chgData name="Berson, Titan R." userId="b095c4ac-d937-49ad-8eb7-8da13456c348" providerId="ADAL" clId="{181C38AF-E971-4FDE-BB64-568A3041586E}" dt="2022-12-07T00:33:08.835" v="68" actId="478"/>
          <ac:cxnSpMkLst>
            <pc:docMk/>
            <pc:sldMk cId="2055154926" sldId="397"/>
            <ac:cxnSpMk id="56" creationId="{337A2AD0-6F2F-C786-3B60-7F4A682F33CF}"/>
          </ac:cxnSpMkLst>
        </pc:cxnChg>
        <pc:cxnChg chg="add del mod">
          <ac:chgData name="Berson, Titan R." userId="b095c4ac-d937-49ad-8eb7-8da13456c348" providerId="ADAL" clId="{181C38AF-E971-4FDE-BB64-568A3041586E}" dt="2022-12-07T00:49:28.598" v="132" actId="478"/>
          <ac:cxnSpMkLst>
            <pc:docMk/>
            <pc:sldMk cId="2055154926" sldId="397"/>
            <ac:cxnSpMk id="58" creationId="{8069AA50-0A10-0610-0465-F7F53D89B20F}"/>
          </ac:cxnSpMkLst>
        </pc:cxnChg>
        <pc:cxnChg chg="add del mod">
          <ac:chgData name="Berson, Titan R." userId="b095c4ac-d937-49ad-8eb7-8da13456c348" providerId="ADAL" clId="{181C38AF-E971-4FDE-BB64-568A3041586E}" dt="2022-12-07T00:49:28.598" v="132" actId="478"/>
          <ac:cxnSpMkLst>
            <pc:docMk/>
            <pc:sldMk cId="2055154926" sldId="397"/>
            <ac:cxnSpMk id="60" creationId="{2116E9D3-ECBC-00FD-C65D-6FFB4A1882A0}"/>
          </ac:cxnSpMkLst>
        </pc:cxnChg>
        <pc:cxnChg chg="add del mod">
          <ac:chgData name="Berson, Titan R." userId="b095c4ac-d937-49ad-8eb7-8da13456c348" providerId="ADAL" clId="{181C38AF-E971-4FDE-BB64-568A3041586E}" dt="2022-12-07T00:50:22.390" v="154" actId="478"/>
          <ac:cxnSpMkLst>
            <pc:docMk/>
            <pc:sldMk cId="2055154926" sldId="397"/>
            <ac:cxnSpMk id="63" creationId="{BA897849-0F6B-7645-B024-9FA0CE7B99CF}"/>
          </ac:cxnSpMkLst>
        </pc:cxnChg>
        <pc:cxnChg chg="add del mod">
          <ac:chgData name="Berson, Titan R." userId="b095c4ac-d937-49ad-8eb7-8da13456c348" providerId="ADAL" clId="{181C38AF-E971-4FDE-BB64-568A3041586E}" dt="2022-12-07T00:49:35.244" v="133" actId="478"/>
          <ac:cxnSpMkLst>
            <pc:docMk/>
            <pc:sldMk cId="2055154926" sldId="397"/>
            <ac:cxnSpMk id="67" creationId="{DCFBCA7F-D1A3-4EA0-7F7E-E3291919C7FB}"/>
          </ac:cxnSpMkLst>
        </pc:cxnChg>
        <pc:cxnChg chg="add mod">
          <ac:chgData name="Berson, Titan R." userId="b095c4ac-d937-49ad-8eb7-8da13456c348" providerId="ADAL" clId="{181C38AF-E971-4FDE-BB64-568A3041586E}" dt="2022-12-07T00:52:38.392" v="162" actId="14100"/>
          <ac:cxnSpMkLst>
            <pc:docMk/>
            <pc:sldMk cId="2055154926" sldId="397"/>
            <ac:cxnSpMk id="71" creationId="{58EF930D-2808-3724-A884-352EA2DC1314}"/>
          </ac:cxnSpMkLst>
        </pc:cxnChg>
        <pc:cxnChg chg="add mod">
          <ac:chgData name="Berson, Titan R." userId="b095c4ac-d937-49ad-8eb7-8da13456c348" providerId="ADAL" clId="{181C38AF-E971-4FDE-BB64-568A3041586E}" dt="2022-12-08T23:15:34.939" v="315" actId="1582"/>
          <ac:cxnSpMkLst>
            <pc:docMk/>
            <pc:sldMk cId="2055154926" sldId="397"/>
            <ac:cxnSpMk id="75" creationId="{52017D2B-FE90-4C42-9EE9-5E02F02AC587}"/>
          </ac:cxnSpMkLst>
        </pc:cxnChg>
        <pc:cxnChg chg="add mod">
          <ac:chgData name="Berson, Titan R." userId="b095c4ac-d937-49ad-8eb7-8da13456c348" providerId="ADAL" clId="{181C38AF-E971-4FDE-BB64-568A3041586E}" dt="2022-12-08T23:15:25.935" v="314" actId="1582"/>
          <ac:cxnSpMkLst>
            <pc:docMk/>
            <pc:sldMk cId="2055154926" sldId="397"/>
            <ac:cxnSpMk id="77" creationId="{5C5D8FB3-DE7D-330D-48C8-733D09B34255}"/>
          </ac:cxnSpMkLst>
        </pc:cxnChg>
        <pc:cxnChg chg="add mod">
          <ac:chgData name="Berson, Titan R." userId="b095c4ac-d937-49ad-8eb7-8da13456c348" providerId="ADAL" clId="{181C38AF-E971-4FDE-BB64-568A3041586E}" dt="2022-12-07T00:55:18.711" v="173" actId="14100"/>
          <ac:cxnSpMkLst>
            <pc:docMk/>
            <pc:sldMk cId="2055154926" sldId="397"/>
            <ac:cxnSpMk id="79" creationId="{7AB94B12-8866-B4F1-0C3C-B2C33B220134}"/>
          </ac:cxnSpMkLst>
        </pc:cxnChg>
        <pc:cxnChg chg="add mod">
          <ac:chgData name="Berson, Titan R." userId="b095c4ac-d937-49ad-8eb7-8da13456c348" providerId="ADAL" clId="{181C38AF-E971-4FDE-BB64-568A3041586E}" dt="2022-12-08T23:19:32.956" v="326" actId="1582"/>
          <ac:cxnSpMkLst>
            <pc:docMk/>
            <pc:sldMk cId="2055154926" sldId="397"/>
            <ac:cxnSpMk id="84" creationId="{867B09AA-6309-03A4-ADB8-F6753CE9C494}"/>
          </ac:cxnSpMkLst>
        </pc:cxnChg>
        <pc:cxnChg chg="add mod">
          <ac:chgData name="Berson, Titan R." userId="b095c4ac-d937-49ad-8eb7-8da13456c348" providerId="ADAL" clId="{181C38AF-E971-4FDE-BB64-568A3041586E}" dt="2022-12-07T00:58:11.048" v="186" actId="14100"/>
          <ac:cxnSpMkLst>
            <pc:docMk/>
            <pc:sldMk cId="2055154926" sldId="397"/>
            <ac:cxnSpMk id="87" creationId="{4EB44FE6-1FAE-D2B0-D799-2B94C362C87A}"/>
          </ac:cxnSpMkLst>
        </pc:cxnChg>
        <pc:cxnChg chg="add mod">
          <ac:chgData name="Berson, Titan R." userId="b095c4ac-d937-49ad-8eb7-8da13456c348" providerId="ADAL" clId="{181C38AF-E971-4FDE-BB64-568A3041586E}" dt="2022-12-08T23:16:35.950" v="319" actId="1582"/>
          <ac:cxnSpMkLst>
            <pc:docMk/>
            <pc:sldMk cId="2055154926" sldId="397"/>
            <ac:cxnSpMk id="90" creationId="{7762B5C4-2ADD-FD59-C913-86F3C4F39E5F}"/>
          </ac:cxnSpMkLst>
        </pc:cxnChg>
        <pc:cxnChg chg="add mod">
          <ac:chgData name="Berson, Titan R." userId="b095c4ac-d937-49ad-8eb7-8da13456c348" providerId="ADAL" clId="{181C38AF-E971-4FDE-BB64-568A3041586E}" dt="2022-12-08T23:16:13.441" v="317" actId="1582"/>
          <ac:cxnSpMkLst>
            <pc:docMk/>
            <pc:sldMk cId="2055154926" sldId="397"/>
            <ac:cxnSpMk id="91" creationId="{F165A7BE-6AA3-3FE7-3FF1-598E1497E75D}"/>
          </ac:cxnSpMkLst>
        </pc:cxnChg>
        <pc:cxnChg chg="add mod">
          <ac:chgData name="Berson, Titan R." userId="b095c4ac-d937-49ad-8eb7-8da13456c348" providerId="ADAL" clId="{181C38AF-E971-4FDE-BB64-568A3041586E}" dt="2022-12-08T23:16:35.950" v="319" actId="1582"/>
          <ac:cxnSpMkLst>
            <pc:docMk/>
            <pc:sldMk cId="2055154926" sldId="397"/>
            <ac:cxnSpMk id="92" creationId="{4804F799-6CA5-D691-3740-093F5A2A40AA}"/>
          </ac:cxnSpMkLst>
        </pc:cxnChg>
        <pc:cxnChg chg="add mod">
          <ac:chgData name="Berson, Titan R." userId="b095c4ac-d937-49ad-8eb7-8da13456c348" providerId="ADAL" clId="{181C38AF-E971-4FDE-BB64-568A3041586E}" dt="2022-12-08T23:16:23.643" v="318" actId="14100"/>
          <ac:cxnSpMkLst>
            <pc:docMk/>
            <pc:sldMk cId="2055154926" sldId="397"/>
            <ac:cxnSpMk id="98" creationId="{11A7C707-581A-2977-5473-FD6F6F27221C}"/>
          </ac:cxnSpMkLst>
        </pc:cxnChg>
      </pc:sldChg>
      <pc:sldChg chg="modSp mod">
        <pc:chgData name="Berson, Titan R." userId="b095c4ac-d937-49ad-8eb7-8da13456c348" providerId="ADAL" clId="{181C38AF-E971-4FDE-BB64-568A3041586E}" dt="2022-12-08T23:52:41.236" v="383"/>
        <pc:sldMkLst>
          <pc:docMk/>
          <pc:sldMk cId="3161594740" sldId="401"/>
        </pc:sldMkLst>
        <pc:spChg chg="mod">
          <ac:chgData name="Berson, Titan R." userId="b095c4ac-d937-49ad-8eb7-8da13456c348" providerId="ADAL" clId="{181C38AF-E971-4FDE-BB64-568A3041586E}" dt="2022-12-08T23:52:41.236" v="383"/>
          <ac:spMkLst>
            <pc:docMk/>
            <pc:sldMk cId="3161594740" sldId="401"/>
            <ac:spMk id="3" creationId="{5446BC19-5CF1-974A-7333-60C73D6A453A}"/>
          </ac:spMkLst>
        </pc:spChg>
      </pc:sldChg>
    </pc:docChg>
  </pc:docChgLst>
  <pc:docChgLst>
    <pc:chgData name="Spiller, Hannah G." userId="f42f1aa8-bbe2-42da-86ac-84a2e4ce8dc6" providerId="ADAL" clId="{50F865DB-928F-4D7D-8255-E2790D15803E}"/>
    <pc:docChg chg="undo custSel addSld delSld modSld sldOrd">
      <pc:chgData name="Spiller, Hannah G." userId="f42f1aa8-bbe2-42da-86ac-84a2e4ce8dc6" providerId="ADAL" clId="{50F865DB-928F-4D7D-8255-E2790D15803E}" dt="2022-12-10T14:59:29.535" v="671" actId="1076"/>
      <pc:docMkLst>
        <pc:docMk/>
      </pc:docMkLst>
      <pc:sldChg chg="modCm">
        <pc:chgData name="Spiller, Hannah G." userId="f42f1aa8-bbe2-42da-86ac-84a2e4ce8dc6" providerId="ADAL" clId="{50F865DB-928F-4D7D-8255-E2790D15803E}" dt="2022-12-09T15:38:40.657" v="660" actId="2056"/>
        <pc:sldMkLst>
          <pc:docMk/>
          <pc:sldMk cId="1547911601" sldId="257"/>
        </pc:sldMkLst>
      </pc:sldChg>
      <pc:sldChg chg="addSp modSp mod modAnim">
        <pc:chgData name="Spiller, Hannah G." userId="f42f1aa8-bbe2-42da-86ac-84a2e4ce8dc6" providerId="ADAL" clId="{50F865DB-928F-4D7D-8255-E2790D15803E}" dt="2022-12-08T16:38:59.622" v="628"/>
        <pc:sldMkLst>
          <pc:docMk/>
          <pc:sldMk cId="2080246197" sldId="296"/>
        </pc:sldMkLst>
        <pc:spChg chg="mod">
          <ac:chgData name="Spiller, Hannah G." userId="f42f1aa8-bbe2-42da-86ac-84a2e4ce8dc6" providerId="ADAL" clId="{50F865DB-928F-4D7D-8255-E2790D15803E}" dt="2022-12-07T01:38:09.670" v="592" actId="1076"/>
          <ac:spMkLst>
            <pc:docMk/>
            <pc:sldMk cId="2080246197" sldId="296"/>
            <ac:spMk id="29" creationId="{9B0CE753-7654-C61F-381A-B614319D264C}"/>
          </ac:spMkLst>
        </pc:spChg>
        <pc:picChg chg="add mod">
          <ac:chgData name="Spiller, Hannah G." userId="f42f1aa8-bbe2-42da-86ac-84a2e4ce8dc6" providerId="ADAL" clId="{50F865DB-928F-4D7D-8255-E2790D15803E}" dt="2022-12-08T16:30:24.819" v="598" actId="207"/>
          <ac:picMkLst>
            <pc:docMk/>
            <pc:sldMk cId="2080246197" sldId="296"/>
            <ac:picMk id="5" creationId="{CDFE3ED8-E976-0DCD-0B0B-4AB03D6804E8}"/>
          </ac:picMkLst>
        </pc:picChg>
      </pc:sldChg>
      <pc:sldChg chg="del">
        <pc:chgData name="Spiller, Hannah G." userId="f42f1aa8-bbe2-42da-86ac-84a2e4ce8dc6" providerId="ADAL" clId="{50F865DB-928F-4D7D-8255-E2790D15803E}" dt="2022-12-07T20:18:29.529" v="594" actId="2696"/>
        <pc:sldMkLst>
          <pc:docMk/>
          <pc:sldMk cId="485464304" sldId="321"/>
        </pc:sldMkLst>
      </pc:sldChg>
      <pc:sldChg chg="addSp delSp modSp mod ord modAnim">
        <pc:chgData name="Spiller, Hannah G." userId="f42f1aa8-bbe2-42da-86ac-84a2e4ce8dc6" providerId="ADAL" clId="{50F865DB-928F-4D7D-8255-E2790D15803E}" dt="2022-12-08T16:50:20.887" v="659" actId="1076"/>
        <pc:sldMkLst>
          <pc:docMk/>
          <pc:sldMk cId="1310741939" sldId="340"/>
        </pc:sldMkLst>
        <pc:spChg chg="mod">
          <ac:chgData name="Spiller, Hannah G." userId="f42f1aa8-bbe2-42da-86ac-84a2e4ce8dc6" providerId="ADAL" clId="{50F865DB-928F-4D7D-8255-E2790D15803E}" dt="2022-12-07T00:58:50.768" v="348" actId="1076"/>
          <ac:spMkLst>
            <pc:docMk/>
            <pc:sldMk cId="1310741939" sldId="340"/>
            <ac:spMk id="4" creationId="{F22FF07C-C90B-E83F-ED2F-4C66B5415FCE}"/>
          </ac:spMkLst>
        </pc:spChg>
        <pc:spChg chg="add mod">
          <ac:chgData name="Spiller, Hannah G." userId="f42f1aa8-bbe2-42da-86ac-84a2e4ce8dc6" providerId="ADAL" clId="{50F865DB-928F-4D7D-8255-E2790D15803E}" dt="2022-12-08T16:49:17.602" v="654" actId="1076"/>
          <ac:spMkLst>
            <pc:docMk/>
            <pc:sldMk cId="1310741939" sldId="340"/>
            <ac:spMk id="5" creationId="{30D28161-521C-9470-5CE2-EB115C23EC6F}"/>
          </ac:spMkLst>
        </pc:spChg>
        <pc:spChg chg="add mod">
          <ac:chgData name="Spiller, Hannah G." userId="f42f1aa8-bbe2-42da-86ac-84a2e4ce8dc6" providerId="ADAL" clId="{50F865DB-928F-4D7D-8255-E2790D15803E}" dt="2022-12-08T16:49:51.723" v="657" actId="1076"/>
          <ac:spMkLst>
            <pc:docMk/>
            <pc:sldMk cId="1310741939" sldId="340"/>
            <ac:spMk id="7" creationId="{F38E89EE-9478-67EC-3B36-C55B379C8A82}"/>
          </ac:spMkLst>
        </pc:spChg>
        <pc:spChg chg="mod">
          <ac:chgData name="Spiller, Hannah G." userId="f42f1aa8-bbe2-42da-86ac-84a2e4ce8dc6" providerId="ADAL" clId="{50F865DB-928F-4D7D-8255-E2790D15803E}" dt="2022-12-08T16:50:20.887" v="659" actId="1076"/>
          <ac:spMkLst>
            <pc:docMk/>
            <pc:sldMk cId="1310741939" sldId="340"/>
            <ac:spMk id="8" creationId="{3951610B-B962-9F67-5B04-66F8825E9DDC}"/>
          </ac:spMkLst>
        </pc:spChg>
        <pc:spChg chg="add del mod">
          <ac:chgData name="Spiller, Hannah G." userId="f42f1aa8-bbe2-42da-86ac-84a2e4ce8dc6" providerId="ADAL" clId="{50F865DB-928F-4D7D-8255-E2790D15803E}" dt="2022-12-08T16:49:23.311" v="655" actId="478"/>
          <ac:spMkLst>
            <pc:docMk/>
            <pc:sldMk cId="1310741939" sldId="340"/>
            <ac:spMk id="11" creationId="{7F0ACD03-C9E2-BFEC-C670-45572AA7C162}"/>
          </ac:spMkLst>
        </pc:spChg>
        <pc:grpChg chg="mod">
          <ac:chgData name="Spiller, Hannah G." userId="f42f1aa8-bbe2-42da-86ac-84a2e4ce8dc6" providerId="ADAL" clId="{50F865DB-928F-4D7D-8255-E2790D15803E}" dt="2022-12-08T16:50:13.005" v="658" actId="14100"/>
          <ac:grpSpMkLst>
            <pc:docMk/>
            <pc:sldMk cId="1310741939" sldId="340"/>
            <ac:grpSpMk id="9" creationId="{BD539514-8620-C11C-618A-E6144D249299}"/>
          </ac:grpSpMkLst>
        </pc:grpChg>
        <pc:graphicFrameChg chg="del mod">
          <ac:chgData name="Spiller, Hannah G." userId="f42f1aa8-bbe2-42da-86ac-84a2e4ce8dc6" providerId="ADAL" clId="{50F865DB-928F-4D7D-8255-E2790D15803E}" dt="2022-12-08T16:49:11.437" v="653" actId="478"/>
          <ac:graphicFrameMkLst>
            <pc:docMk/>
            <pc:sldMk cId="1310741939" sldId="340"/>
            <ac:graphicFrameMk id="12" creationId="{5C670719-5A62-EAC6-1720-1DF04E90091C}"/>
          </ac:graphicFrameMkLst>
        </pc:graphicFrameChg>
        <pc:picChg chg="mod">
          <ac:chgData name="Spiller, Hannah G." userId="f42f1aa8-bbe2-42da-86ac-84a2e4ce8dc6" providerId="ADAL" clId="{50F865DB-928F-4D7D-8255-E2790D15803E}" dt="2022-12-08T16:49:44.967" v="656" actId="1076"/>
          <ac:picMkLst>
            <pc:docMk/>
            <pc:sldMk cId="1310741939" sldId="340"/>
            <ac:picMk id="3" creationId="{3CCB8544-1B59-2475-3AA9-2F93FF419E40}"/>
          </ac:picMkLst>
        </pc:picChg>
        <pc:picChg chg="del mod">
          <ac:chgData name="Spiller, Hannah G." userId="f42f1aa8-bbe2-42da-86ac-84a2e4ce8dc6" providerId="ADAL" clId="{50F865DB-928F-4D7D-8255-E2790D15803E}" dt="2022-12-07T01:13:58.970" v="424" actId="478"/>
          <ac:picMkLst>
            <pc:docMk/>
            <pc:sldMk cId="1310741939" sldId="340"/>
            <ac:picMk id="1002" creationId="{CE050A30-07BB-1787-D0B9-8F8D721F2BDE}"/>
          </ac:picMkLst>
        </pc:picChg>
      </pc:sldChg>
      <pc:sldChg chg="addSp delSp modSp mod ord delAnim modAnim">
        <pc:chgData name="Spiller, Hannah G." userId="f42f1aa8-bbe2-42da-86ac-84a2e4ce8dc6" providerId="ADAL" clId="{50F865DB-928F-4D7D-8255-E2790D15803E}" dt="2022-12-07T01:05:15.275" v="365" actId="478"/>
        <pc:sldMkLst>
          <pc:docMk/>
          <pc:sldMk cId="256670639" sldId="341"/>
        </pc:sldMkLst>
        <pc:spChg chg="mod">
          <ac:chgData name="Spiller, Hannah G." userId="f42f1aa8-bbe2-42da-86ac-84a2e4ce8dc6" providerId="ADAL" clId="{50F865DB-928F-4D7D-8255-E2790D15803E}" dt="2022-12-07T01:00:41.592" v="355" actId="1076"/>
          <ac:spMkLst>
            <pc:docMk/>
            <pc:sldMk cId="256670639" sldId="341"/>
            <ac:spMk id="4" creationId="{30941992-DFF1-11FF-A8F0-E12E241AAAD7}"/>
          </ac:spMkLst>
        </pc:spChg>
        <pc:spChg chg="add mod">
          <ac:chgData name="Spiller, Hannah G." userId="f42f1aa8-bbe2-42da-86ac-84a2e4ce8dc6" providerId="ADAL" clId="{50F865DB-928F-4D7D-8255-E2790D15803E}" dt="2022-12-07T01:00:37.104" v="354" actId="1076"/>
          <ac:spMkLst>
            <pc:docMk/>
            <pc:sldMk cId="256670639" sldId="341"/>
            <ac:spMk id="5" creationId="{88069D98-F6B3-F2AA-6B14-D354A8F5349C}"/>
          </ac:spMkLst>
        </pc:spChg>
        <pc:spChg chg="add mod">
          <ac:chgData name="Spiller, Hannah G." userId="f42f1aa8-bbe2-42da-86ac-84a2e4ce8dc6" providerId="ADAL" clId="{50F865DB-928F-4D7D-8255-E2790D15803E}" dt="2022-12-07T01:00:44.973" v="356" actId="1076"/>
          <ac:spMkLst>
            <pc:docMk/>
            <pc:sldMk cId="256670639" sldId="341"/>
            <ac:spMk id="7" creationId="{5B82FB2E-8E0D-A71B-AE93-1A2B9BD39FED}"/>
          </ac:spMkLst>
        </pc:spChg>
        <pc:picChg chg="add del">
          <ac:chgData name="Spiller, Hannah G." userId="f42f1aa8-bbe2-42da-86ac-84a2e4ce8dc6" providerId="ADAL" clId="{50F865DB-928F-4D7D-8255-E2790D15803E}" dt="2022-12-07T00:45:39.421" v="244" actId="478"/>
          <ac:picMkLst>
            <pc:docMk/>
            <pc:sldMk cId="256670639" sldId="341"/>
            <ac:picMk id="6" creationId="{A2E9A9C8-E9B5-47CE-D20C-A28CE9631EF6}"/>
          </ac:picMkLst>
        </pc:picChg>
        <pc:picChg chg="add del mod">
          <ac:chgData name="Spiller, Hannah G." userId="f42f1aa8-bbe2-42da-86ac-84a2e4ce8dc6" providerId="ADAL" clId="{50F865DB-928F-4D7D-8255-E2790D15803E}" dt="2022-12-07T01:05:13.326" v="364" actId="478"/>
          <ac:picMkLst>
            <pc:docMk/>
            <pc:sldMk cId="256670639" sldId="341"/>
            <ac:picMk id="9" creationId="{A747C734-7F87-C56D-DE3A-E60ADB585686}"/>
          </ac:picMkLst>
        </pc:picChg>
        <pc:picChg chg="add del mod">
          <ac:chgData name="Spiller, Hannah G." userId="f42f1aa8-bbe2-42da-86ac-84a2e4ce8dc6" providerId="ADAL" clId="{50F865DB-928F-4D7D-8255-E2790D15803E}" dt="2022-12-07T01:05:15.275" v="365" actId="478"/>
          <ac:picMkLst>
            <pc:docMk/>
            <pc:sldMk cId="256670639" sldId="341"/>
            <ac:picMk id="10" creationId="{C890A9C6-0FDE-D466-CF2B-052D33533E1D}"/>
          </ac:picMkLst>
        </pc:picChg>
        <pc:picChg chg="mod">
          <ac:chgData name="Spiller, Hannah G." userId="f42f1aa8-bbe2-42da-86ac-84a2e4ce8dc6" providerId="ADAL" clId="{50F865DB-928F-4D7D-8255-E2790D15803E}" dt="2022-12-07T00:46:49.405" v="251" actId="14100"/>
          <ac:picMkLst>
            <pc:docMk/>
            <pc:sldMk cId="256670639" sldId="341"/>
            <ac:picMk id="1026" creationId="{0A16050B-0888-33B4-ED6D-888751DF4A94}"/>
          </ac:picMkLst>
        </pc:picChg>
      </pc:sldChg>
      <pc:sldChg chg="delSp modSp mod ord">
        <pc:chgData name="Spiller, Hannah G." userId="f42f1aa8-bbe2-42da-86ac-84a2e4ce8dc6" providerId="ADAL" clId="{50F865DB-928F-4D7D-8255-E2790D15803E}" dt="2022-12-08T16:41:47.825" v="640" actId="1076"/>
        <pc:sldMkLst>
          <pc:docMk/>
          <pc:sldMk cId="2686470436" sldId="342"/>
        </pc:sldMkLst>
        <pc:spChg chg="mod">
          <ac:chgData name="Spiller, Hannah G." userId="f42f1aa8-bbe2-42da-86ac-84a2e4ce8dc6" providerId="ADAL" clId="{50F865DB-928F-4D7D-8255-E2790D15803E}" dt="2022-12-07T01:30:00.765" v="591" actId="1076"/>
          <ac:spMkLst>
            <pc:docMk/>
            <pc:sldMk cId="2686470436" sldId="342"/>
            <ac:spMk id="3" creationId="{28DC6C49-D9EF-C6CB-F917-CEE68C00368C}"/>
          </ac:spMkLst>
        </pc:spChg>
        <pc:spChg chg="mod">
          <ac:chgData name="Spiller, Hannah G." userId="f42f1aa8-bbe2-42da-86ac-84a2e4ce8dc6" providerId="ADAL" clId="{50F865DB-928F-4D7D-8255-E2790D15803E}" dt="2022-12-08T16:41:47.825" v="640" actId="1076"/>
          <ac:spMkLst>
            <pc:docMk/>
            <pc:sldMk cId="2686470436" sldId="342"/>
            <ac:spMk id="9" creationId="{20C30EB2-E736-626D-26C4-7C0F03536BA1}"/>
          </ac:spMkLst>
        </pc:spChg>
        <pc:graphicFrameChg chg="del mod">
          <ac:chgData name="Spiller, Hannah G." userId="f42f1aa8-bbe2-42da-86ac-84a2e4ce8dc6" providerId="ADAL" clId="{50F865DB-928F-4D7D-8255-E2790D15803E}" dt="2022-12-08T16:41:39.785" v="639" actId="478"/>
          <ac:graphicFrameMkLst>
            <pc:docMk/>
            <pc:sldMk cId="2686470436" sldId="342"/>
            <ac:graphicFrameMk id="8" creationId="{2B49CFD8-BAD3-A044-7AF1-77AB6B9D7626}"/>
          </ac:graphicFrameMkLst>
        </pc:graphicFrameChg>
      </pc:sldChg>
      <pc:sldChg chg="del">
        <pc:chgData name="Spiller, Hannah G." userId="f42f1aa8-bbe2-42da-86ac-84a2e4ce8dc6" providerId="ADAL" clId="{50F865DB-928F-4D7D-8255-E2790D15803E}" dt="2022-12-07T20:19:13.935" v="595" actId="2696"/>
        <pc:sldMkLst>
          <pc:docMk/>
          <pc:sldMk cId="4208090386" sldId="344"/>
        </pc:sldMkLst>
      </pc:sldChg>
      <pc:sldChg chg="modSp del">
        <pc:chgData name="Spiller, Hannah G." userId="f42f1aa8-bbe2-42da-86ac-84a2e4ce8dc6" providerId="ADAL" clId="{50F865DB-928F-4D7D-8255-E2790D15803E}" dt="2022-12-07T20:18:05.046" v="593" actId="2696"/>
        <pc:sldMkLst>
          <pc:docMk/>
          <pc:sldMk cId="2587326291" sldId="345"/>
        </pc:sldMkLst>
        <pc:spChg chg="mod">
          <ac:chgData name="Spiller, Hannah G." userId="f42f1aa8-bbe2-42da-86ac-84a2e4ce8dc6" providerId="ADAL" clId="{50F865DB-928F-4D7D-8255-E2790D15803E}" dt="2022-12-07T00:36:46.586" v="120" actId="20577"/>
          <ac:spMkLst>
            <pc:docMk/>
            <pc:sldMk cId="2587326291" sldId="345"/>
            <ac:spMk id="3" creationId="{82292618-FFE1-A230-E187-E4F64BE50FD9}"/>
          </ac:spMkLst>
        </pc:spChg>
      </pc:sldChg>
      <pc:sldChg chg="del">
        <pc:chgData name="Spiller, Hannah G." userId="f42f1aa8-bbe2-42da-86ac-84a2e4ce8dc6" providerId="ADAL" clId="{50F865DB-928F-4D7D-8255-E2790D15803E}" dt="2022-12-07T01:16:53.890" v="428" actId="2696"/>
        <pc:sldMkLst>
          <pc:docMk/>
          <pc:sldMk cId="633185896" sldId="346"/>
        </pc:sldMkLst>
      </pc:sldChg>
      <pc:sldChg chg="modSp mod">
        <pc:chgData name="Spiller, Hannah G." userId="f42f1aa8-bbe2-42da-86ac-84a2e4ce8dc6" providerId="ADAL" clId="{50F865DB-928F-4D7D-8255-E2790D15803E}" dt="2022-12-10T14:59:29.535" v="671" actId="1076"/>
        <pc:sldMkLst>
          <pc:docMk/>
          <pc:sldMk cId="859737793" sldId="367"/>
        </pc:sldMkLst>
        <pc:spChg chg="mod">
          <ac:chgData name="Spiller, Hannah G." userId="f42f1aa8-bbe2-42da-86ac-84a2e4ce8dc6" providerId="ADAL" clId="{50F865DB-928F-4D7D-8255-E2790D15803E}" dt="2022-12-10T14:59:29.535" v="671" actId="1076"/>
          <ac:spMkLst>
            <pc:docMk/>
            <pc:sldMk cId="859737793" sldId="367"/>
            <ac:spMk id="4" creationId="{BA722839-2A83-7341-D18D-4C4BA4A1D7BE}"/>
          </ac:spMkLst>
        </pc:spChg>
        <pc:cxnChg chg="mod">
          <ac:chgData name="Spiller, Hannah G." userId="f42f1aa8-bbe2-42da-86ac-84a2e4ce8dc6" providerId="ADAL" clId="{50F865DB-928F-4D7D-8255-E2790D15803E}" dt="2022-12-10T14:58:54.251" v="669" actId="1076"/>
          <ac:cxnSpMkLst>
            <pc:docMk/>
            <pc:sldMk cId="859737793" sldId="367"/>
            <ac:cxnSpMk id="8" creationId="{7BDF18FA-BCCB-FBAF-4B45-1D9B6D8D1F0A}"/>
          </ac:cxnSpMkLst>
        </pc:cxnChg>
      </pc:sldChg>
      <pc:sldChg chg="addSp modSp mod">
        <pc:chgData name="Spiller, Hannah G." userId="f42f1aa8-bbe2-42da-86ac-84a2e4ce8dc6" providerId="ADAL" clId="{50F865DB-928F-4D7D-8255-E2790D15803E}" dt="2022-12-09T20:18:11.676" v="668" actId="1582"/>
        <pc:sldMkLst>
          <pc:docMk/>
          <pc:sldMk cId="1345143604" sldId="377"/>
        </pc:sldMkLst>
        <pc:picChg chg="add mod">
          <ac:chgData name="Spiller, Hannah G." userId="f42f1aa8-bbe2-42da-86ac-84a2e4ce8dc6" providerId="ADAL" clId="{50F865DB-928F-4D7D-8255-E2790D15803E}" dt="2022-12-09T20:17:42.395" v="665" actId="207"/>
          <ac:picMkLst>
            <pc:docMk/>
            <pc:sldMk cId="1345143604" sldId="377"/>
            <ac:picMk id="13" creationId="{22524D48-2A51-7D18-A50A-4862F5ECDE50}"/>
          </ac:picMkLst>
        </pc:picChg>
        <pc:cxnChg chg="add mod">
          <ac:chgData name="Spiller, Hannah G." userId="f42f1aa8-bbe2-42da-86ac-84a2e4ce8dc6" providerId="ADAL" clId="{50F865DB-928F-4D7D-8255-E2790D15803E}" dt="2022-12-09T20:18:11.676" v="668" actId="1582"/>
          <ac:cxnSpMkLst>
            <pc:docMk/>
            <pc:sldMk cId="1345143604" sldId="377"/>
            <ac:cxnSpMk id="15" creationId="{9304A894-7984-7A2B-868E-B09DC035F500}"/>
          </ac:cxnSpMkLst>
        </pc:cxnChg>
      </pc:sldChg>
      <pc:sldChg chg="addSp delSp modSp new mod">
        <pc:chgData name="Spiller, Hannah G." userId="f42f1aa8-bbe2-42da-86ac-84a2e4ce8dc6" providerId="ADAL" clId="{50F865DB-928F-4D7D-8255-E2790D15803E}" dt="2022-12-08T16:48:50.258" v="651" actId="1076"/>
        <pc:sldMkLst>
          <pc:docMk/>
          <pc:sldMk cId="3099396943" sldId="400"/>
        </pc:sldMkLst>
        <pc:spChg chg="mod">
          <ac:chgData name="Spiller, Hannah G." userId="f42f1aa8-bbe2-42da-86ac-84a2e4ce8dc6" providerId="ADAL" clId="{50F865DB-928F-4D7D-8255-E2790D15803E}" dt="2022-12-08T16:41:07.045" v="636" actId="20577"/>
          <ac:spMkLst>
            <pc:docMk/>
            <pc:sldMk cId="3099396943" sldId="400"/>
            <ac:spMk id="2" creationId="{481D87B2-A25F-02CE-CFA1-6404554036A7}"/>
          </ac:spMkLst>
        </pc:spChg>
        <pc:spChg chg="del mod">
          <ac:chgData name="Spiller, Hannah G." userId="f42f1aa8-bbe2-42da-86ac-84a2e4ce8dc6" providerId="ADAL" clId="{50F865DB-928F-4D7D-8255-E2790D15803E}" dt="2022-12-08T16:41:29.522" v="638"/>
          <ac:spMkLst>
            <pc:docMk/>
            <pc:sldMk cId="3099396943" sldId="400"/>
            <ac:spMk id="3" creationId="{6F087A6A-D180-71DC-4865-A5AD16FD0521}"/>
          </ac:spMkLst>
        </pc:spChg>
        <pc:spChg chg="add del mod">
          <ac:chgData name="Spiller, Hannah G." userId="f42f1aa8-bbe2-42da-86ac-84a2e4ce8dc6" providerId="ADAL" clId="{50F865DB-928F-4D7D-8255-E2790D15803E}" dt="2022-12-08T16:42:10.309" v="642"/>
          <ac:spMkLst>
            <pc:docMk/>
            <pc:sldMk cId="3099396943" sldId="400"/>
            <ac:spMk id="5" creationId="{7D7661CD-B59D-36EA-B165-102B35CDA2E6}"/>
          </ac:spMkLst>
        </pc:spChg>
        <pc:spChg chg="add mod">
          <ac:chgData name="Spiller, Hannah G." userId="f42f1aa8-bbe2-42da-86ac-84a2e4ce8dc6" providerId="ADAL" clId="{50F865DB-928F-4D7D-8255-E2790D15803E}" dt="2022-12-08T16:42:23.235" v="643"/>
          <ac:spMkLst>
            <pc:docMk/>
            <pc:sldMk cId="3099396943" sldId="400"/>
            <ac:spMk id="6" creationId="{8CBFF703-6A47-C5E8-F38E-641BC42E3860}"/>
          </ac:spMkLst>
        </pc:spChg>
        <pc:graphicFrameChg chg="add mod">
          <ac:chgData name="Spiller, Hannah G." userId="f42f1aa8-bbe2-42da-86ac-84a2e4ce8dc6" providerId="ADAL" clId="{50F865DB-928F-4D7D-8255-E2790D15803E}" dt="2022-12-08T16:41:29.522" v="638"/>
          <ac:graphicFrameMkLst>
            <pc:docMk/>
            <pc:sldMk cId="3099396943" sldId="400"/>
            <ac:graphicFrameMk id="4" creationId="{A4A9701E-5892-933F-3861-85CC5836305B}"/>
          </ac:graphicFrameMkLst>
        </pc:graphicFrameChg>
        <pc:picChg chg="add mod">
          <ac:chgData name="Spiller, Hannah G." userId="f42f1aa8-bbe2-42da-86ac-84a2e4ce8dc6" providerId="ADAL" clId="{50F865DB-928F-4D7D-8255-E2790D15803E}" dt="2022-12-08T16:46:07.536" v="647" actId="1076"/>
          <ac:picMkLst>
            <pc:docMk/>
            <pc:sldMk cId="3099396943" sldId="400"/>
            <ac:picMk id="8" creationId="{C2E41B11-E574-1C23-29FA-E00F54348696}"/>
          </ac:picMkLst>
        </pc:picChg>
        <pc:picChg chg="add mod">
          <ac:chgData name="Spiller, Hannah G." userId="f42f1aa8-bbe2-42da-86ac-84a2e4ce8dc6" providerId="ADAL" clId="{50F865DB-928F-4D7D-8255-E2790D15803E}" dt="2022-12-08T16:48:50.258" v="651" actId="1076"/>
          <ac:picMkLst>
            <pc:docMk/>
            <pc:sldMk cId="3099396943" sldId="400"/>
            <ac:picMk id="10" creationId="{B7E6DA75-CEDD-84E3-282C-F838C832AFA8}"/>
          </ac:picMkLst>
        </pc:picChg>
      </pc:sldChg>
    </pc:docChg>
  </pc:docChgLst>
  <pc:docChgLst>
    <pc:chgData name="Wolf, Jacob D." userId="05576282-d74a-4647-9cd1-42b570626f82" providerId="ADAL" clId="{AC4051BA-B067-4769-AC4F-30DEAFCC38DE}"/>
    <pc:docChg chg="undo custSel addSld delSld modSld sldOrd">
      <pc:chgData name="Wolf, Jacob D." userId="05576282-d74a-4647-9cd1-42b570626f82" providerId="ADAL" clId="{AC4051BA-B067-4769-AC4F-30DEAFCC38DE}" dt="2022-12-09T20:46:35.422" v="730"/>
      <pc:docMkLst>
        <pc:docMk/>
      </pc:docMkLst>
      <pc:sldChg chg="addCm delCm modCm">
        <pc:chgData name="Wolf, Jacob D." userId="05576282-d74a-4647-9cd1-42b570626f82" providerId="ADAL" clId="{AC4051BA-B067-4769-AC4F-30DEAFCC38DE}" dt="2022-12-09T03:14:32.968" v="153"/>
        <pc:sldMkLst>
          <pc:docMk/>
          <pc:sldMk cId="109857222" sldId="256"/>
        </pc:sldMkLst>
      </pc:sldChg>
      <pc:sldChg chg="addCm modCm">
        <pc:chgData name="Wolf, Jacob D." userId="05576282-d74a-4647-9cd1-42b570626f82" providerId="ADAL" clId="{AC4051BA-B067-4769-AC4F-30DEAFCC38DE}" dt="2022-12-09T03:14:26.639" v="151" actId="2056"/>
        <pc:sldMkLst>
          <pc:docMk/>
          <pc:sldMk cId="1547911601" sldId="257"/>
        </pc:sldMkLst>
      </pc:sldChg>
      <pc:sldChg chg="addCm">
        <pc:chgData name="Wolf, Jacob D." userId="05576282-d74a-4647-9cd1-42b570626f82" providerId="ADAL" clId="{AC4051BA-B067-4769-AC4F-30DEAFCC38DE}" dt="2022-12-07T19:18:24.547" v="5"/>
        <pc:sldMkLst>
          <pc:docMk/>
          <pc:sldMk cId="1532259804" sldId="259"/>
        </pc:sldMkLst>
      </pc:sldChg>
      <pc:sldChg chg="addCm">
        <pc:chgData name="Wolf, Jacob D." userId="05576282-d74a-4647-9cd1-42b570626f82" providerId="ADAL" clId="{AC4051BA-B067-4769-AC4F-30DEAFCC38DE}" dt="2022-12-07T19:57:18.360" v="149"/>
        <pc:sldMkLst>
          <pc:docMk/>
          <pc:sldMk cId="2641549669" sldId="266"/>
        </pc:sldMkLst>
      </pc:sldChg>
      <pc:sldChg chg="addSp modSp mod modAnim addCm delCm modNotesTx">
        <pc:chgData name="Wolf, Jacob D." userId="05576282-d74a-4647-9cd1-42b570626f82" providerId="ADAL" clId="{AC4051BA-B067-4769-AC4F-30DEAFCC38DE}" dt="2022-12-09T20:46:35.422" v="730"/>
        <pc:sldMkLst>
          <pc:docMk/>
          <pc:sldMk cId="3575488815" sldId="272"/>
        </pc:sldMkLst>
        <pc:cxnChg chg="add mod">
          <ac:chgData name="Wolf, Jacob D." userId="05576282-d74a-4647-9cd1-42b570626f82" providerId="ADAL" clId="{AC4051BA-B067-4769-AC4F-30DEAFCC38DE}" dt="2022-12-09T20:46:19.090" v="729" actId="1035"/>
          <ac:cxnSpMkLst>
            <pc:docMk/>
            <pc:sldMk cId="3575488815" sldId="272"/>
            <ac:cxnSpMk id="6" creationId="{12A4A3AF-BFC3-5141-3F2F-6BF18E89059E}"/>
          </ac:cxnSpMkLst>
        </pc:cxnChg>
        <pc:cxnChg chg="add mod">
          <ac:chgData name="Wolf, Jacob D." userId="05576282-d74a-4647-9cd1-42b570626f82" providerId="ADAL" clId="{AC4051BA-B067-4769-AC4F-30DEAFCC38DE}" dt="2022-12-09T20:45:05.745" v="692" actId="1035"/>
          <ac:cxnSpMkLst>
            <pc:docMk/>
            <pc:sldMk cId="3575488815" sldId="272"/>
            <ac:cxnSpMk id="8" creationId="{C9B1F72A-4592-68A4-FCED-065F8045C885}"/>
          </ac:cxnSpMkLst>
        </pc:cxnChg>
        <pc:cxnChg chg="add mod">
          <ac:chgData name="Wolf, Jacob D." userId="05576282-d74a-4647-9cd1-42b570626f82" providerId="ADAL" clId="{AC4051BA-B067-4769-AC4F-30DEAFCC38DE}" dt="2022-12-09T20:45:15.239" v="696" actId="14100"/>
          <ac:cxnSpMkLst>
            <pc:docMk/>
            <pc:sldMk cId="3575488815" sldId="272"/>
            <ac:cxnSpMk id="10" creationId="{4127E664-A5A2-30C3-D685-A2476FC929FA}"/>
          </ac:cxnSpMkLst>
        </pc:cxnChg>
        <pc:cxnChg chg="add mod">
          <ac:chgData name="Wolf, Jacob D." userId="05576282-d74a-4647-9cd1-42b570626f82" providerId="ADAL" clId="{AC4051BA-B067-4769-AC4F-30DEAFCC38DE}" dt="2022-12-09T20:45:26.803" v="698" actId="1076"/>
          <ac:cxnSpMkLst>
            <pc:docMk/>
            <pc:sldMk cId="3575488815" sldId="272"/>
            <ac:cxnSpMk id="13" creationId="{3CC310C1-824E-7F95-68E0-9F3B0A519FF2}"/>
          </ac:cxnSpMkLst>
        </pc:cxnChg>
        <pc:cxnChg chg="add mod">
          <ac:chgData name="Wolf, Jacob D." userId="05576282-d74a-4647-9cd1-42b570626f82" providerId="ADAL" clId="{AC4051BA-B067-4769-AC4F-30DEAFCC38DE}" dt="2022-12-09T20:45:44.531" v="717" actId="14100"/>
          <ac:cxnSpMkLst>
            <pc:docMk/>
            <pc:sldMk cId="3575488815" sldId="272"/>
            <ac:cxnSpMk id="14" creationId="{873401C5-D417-033D-BBD8-BDF086116D2E}"/>
          </ac:cxnSpMkLst>
        </pc:cxnChg>
        <pc:cxnChg chg="add mod">
          <ac:chgData name="Wolf, Jacob D." userId="05576282-d74a-4647-9cd1-42b570626f82" providerId="ADAL" clId="{AC4051BA-B067-4769-AC4F-30DEAFCC38DE}" dt="2022-12-09T20:45:59.754" v="721" actId="14100"/>
          <ac:cxnSpMkLst>
            <pc:docMk/>
            <pc:sldMk cId="3575488815" sldId="272"/>
            <ac:cxnSpMk id="18" creationId="{27D92FAD-5FD4-B192-CE4F-EB73529035FC}"/>
          </ac:cxnSpMkLst>
        </pc:cxnChg>
      </pc:sldChg>
      <pc:sldChg chg="modSp mod">
        <pc:chgData name="Wolf, Jacob D." userId="05576282-d74a-4647-9cd1-42b570626f82" providerId="ADAL" clId="{AC4051BA-B067-4769-AC4F-30DEAFCC38DE}" dt="2022-12-09T03:46:16.319" v="358" actId="14100"/>
        <pc:sldMkLst>
          <pc:docMk/>
          <pc:sldMk cId="1840018845" sldId="295"/>
        </pc:sldMkLst>
        <pc:spChg chg="mod">
          <ac:chgData name="Wolf, Jacob D." userId="05576282-d74a-4647-9cd1-42b570626f82" providerId="ADAL" clId="{AC4051BA-B067-4769-AC4F-30DEAFCC38DE}" dt="2022-12-07T19:26:11.295" v="84" actId="20577"/>
          <ac:spMkLst>
            <pc:docMk/>
            <pc:sldMk cId="1840018845" sldId="295"/>
            <ac:spMk id="2" creationId="{F6C31A09-B6FC-00D6-0BB6-F0EF92153ABA}"/>
          </ac:spMkLst>
        </pc:spChg>
        <pc:cxnChg chg="mod">
          <ac:chgData name="Wolf, Jacob D." userId="05576282-d74a-4647-9cd1-42b570626f82" providerId="ADAL" clId="{AC4051BA-B067-4769-AC4F-30DEAFCC38DE}" dt="2022-12-09T03:46:16.319" v="358" actId="14100"/>
          <ac:cxnSpMkLst>
            <pc:docMk/>
            <pc:sldMk cId="1840018845" sldId="295"/>
            <ac:cxnSpMk id="32" creationId="{887D94B7-F4E9-ACAD-DC3A-34417AEF0414}"/>
          </ac:cxnSpMkLst>
        </pc:cxnChg>
        <pc:cxnChg chg="mod">
          <ac:chgData name="Wolf, Jacob D." userId="05576282-d74a-4647-9cd1-42b570626f82" providerId="ADAL" clId="{AC4051BA-B067-4769-AC4F-30DEAFCC38DE}" dt="2022-12-09T03:45:45.361" v="352" actId="1076"/>
          <ac:cxnSpMkLst>
            <pc:docMk/>
            <pc:sldMk cId="1840018845" sldId="295"/>
            <ac:cxnSpMk id="40" creationId="{EF864B6C-3F19-8C73-0F75-3AD48F1463EE}"/>
          </ac:cxnSpMkLst>
        </pc:cxnChg>
      </pc:sldChg>
      <pc:sldChg chg="modSp mod addCm">
        <pc:chgData name="Wolf, Jacob D." userId="05576282-d74a-4647-9cd1-42b570626f82" providerId="ADAL" clId="{AC4051BA-B067-4769-AC4F-30DEAFCC38DE}" dt="2022-12-07T19:32:01.688" v="95"/>
        <pc:sldMkLst>
          <pc:docMk/>
          <pc:sldMk cId="749659287" sldId="307"/>
        </pc:sldMkLst>
        <pc:spChg chg="mod">
          <ac:chgData name="Wolf, Jacob D." userId="05576282-d74a-4647-9cd1-42b570626f82" providerId="ADAL" clId="{AC4051BA-B067-4769-AC4F-30DEAFCC38DE}" dt="2022-12-07T19:24:41.770" v="46" actId="20577"/>
          <ac:spMkLst>
            <pc:docMk/>
            <pc:sldMk cId="749659287" sldId="307"/>
            <ac:spMk id="2" creationId="{3656AE75-DCDC-7800-A51B-832B0685903A}"/>
          </ac:spMkLst>
        </pc:spChg>
        <pc:spChg chg="mod">
          <ac:chgData name="Wolf, Jacob D." userId="05576282-d74a-4647-9cd1-42b570626f82" providerId="ADAL" clId="{AC4051BA-B067-4769-AC4F-30DEAFCC38DE}" dt="2022-12-07T19:25:01.185" v="49" actId="1076"/>
          <ac:spMkLst>
            <pc:docMk/>
            <pc:sldMk cId="749659287" sldId="307"/>
            <ac:spMk id="4" creationId="{83297EEC-6299-D924-2B6D-504618678982}"/>
          </ac:spMkLst>
        </pc:spChg>
        <pc:spChg chg="mod">
          <ac:chgData name="Wolf, Jacob D." userId="05576282-d74a-4647-9cd1-42b570626f82" providerId="ADAL" clId="{AC4051BA-B067-4769-AC4F-30DEAFCC38DE}" dt="2022-12-07T19:24:56.157" v="48" actId="1076"/>
          <ac:spMkLst>
            <pc:docMk/>
            <pc:sldMk cId="749659287" sldId="307"/>
            <ac:spMk id="9" creationId="{654F62F7-6FB6-883A-11EA-B0C0CBA4E98C}"/>
          </ac:spMkLst>
        </pc:spChg>
      </pc:sldChg>
      <pc:sldChg chg="addCm">
        <pc:chgData name="Wolf, Jacob D." userId="05576282-d74a-4647-9cd1-42b570626f82" providerId="ADAL" clId="{AC4051BA-B067-4769-AC4F-30DEAFCC38DE}" dt="2022-12-07T19:17:57.794" v="4"/>
        <pc:sldMkLst>
          <pc:docMk/>
          <pc:sldMk cId="2279906906" sldId="309"/>
        </pc:sldMkLst>
      </pc:sldChg>
      <pc:sldChg chg="addCm">
        <pc:chgData name="Wolf, Jacob D." userId="05576282-d74a-4647-9cd1-42b570626f82" providerId="ADAL" clId="{AC4051BA-B067-4769-AC4F-30DEAFCC38DE}" dt="2022-12-07T19:17:19.025" v="3"/>
        <pc:sldMkLst>
          <pc:docMk/>
          <pc:sldMk cId="2890421439" sldId="317"/>
        </pc:sldMkLst>
      </pc:sldChg>
      <pc:sldChg chg="addCm">
        <pc:chgData name="Wolf, Jacob D." userId="05576282-d74a-4647-9cd1-42b570626f82" providerId="ADAL" clId="{AC4051BA-B067-4769-AC4F-30DEAFCC38DE}" dt="2022-12-07T19:57:26.413" v="150"/>
        <pc:sldMkLst>
          <pc:docMk/>
          <pc:sldMk cId="2672492830" sldId="329"/>
        </pc:sldMkLst>
      </pc:sldChg>
      <pc:sldChg chg="addCm">
        <pc:chgData name="Wolf, Jacob D." userId="05576282-d74a-4647-9cd1-42b570626f82" providerId="ADAL" clId="{AC4051BA-B067-4769-AC4F-30DEAFCC38DE}" dt="2022-12-07T19:19:17.358" v="6"/>
        <pc:sldMkLst>
          <pc:docMk/>
          <pc:sldMk cId="9138634" sldId="331"/>
        </pc:sldMkLst>
      </pc:sldChg>
      <pc:sldChg chg="modSp mod">
        <pc:chgData name="Wolf, Jacob D." userId="05576282-d74a-4647-9cd1-42b570626f82" providerId="ADAL" clId="{AC4051BA-B067-4769-AC4F-30DEAFCC38DE}" dt="2022-12-09T03:51:25.338" v="391" actId="1035"/>
        <pc:sldMkLst>
          <pc:docMk/>
          <pc:sldMk cId="256670639" sldId="341"/>
        </pc:sldMkLst>
        <pc:spChg chg="mod">
          <ac:chgData name="Wolf, Jacob D." userId="05576282-d74a-4647-9cd1-42b570626f82" providerId="ADAL" clId="{AC4051BA-B067-4769-AC4F-30DEAFCC38DE}" dt="2022-12-09T03:51:13.030" v="385" actId="20577"/>
          <ac:spMkLst>
            <pc:docMk/>
            <pc:sldMk cId="256670639" sldId="341"/>
            <ac:spMk id="5" creationId="{88069D98-F6B3-F2AA-6B14-D354A8F5349C}"/>
          </ac:spMkLst>
        </pc:spChg>
        <pc:spChg chg="mod">
          <ac:chgData name="Wolf, Jacob D." userId="05576282-d74a-4647-9cd1-42b570626f82" providerId="ADAL" clId="{AC4051BA-B067-4769-AC4F-30DEAFCC38DE}" dt="2022-12-09T03:51:25.338" v="391" actId="1035"/>
          <ac:spMkLst>
            <pc:docMk/>
            <pc:sldMk cId="256670639" sldId="341"/>
            <ac:spMk id="6" creationId="{3562FD75-5369-4F1F-CE60-56AE8CAF8948}"/>
          </ac:spMkLst>
        </pc:spChg>
        <pc:grpChg chg="mod">
          <ac:chgData name="Wolf, Jacob D." userId="05576282-d74a-4647-9cd1-42b570626f82" providerId="ADAL" clId="{AC4051BA-B067-4769-AC4F-30DEAFCC38DE}" dt="2022-12-09T03:50:48.065" v="366" actId="1076"/>
          <ac:grpSpMkLst>
            <pc:docMk/>
            <pc:sldMk cId="256670639" sldId="341"/>
            <ac:grpSpMk id="8" creationId="{591E45E4-CDF8-40A5-DF11-CA1E4ABAB08E}"/>
          </ac:grpSpMkLst>
        </pc:grpChg>
      </pc:sldChg>
      <pc:sldChg chg="modSp mod">
        <pc:chgData name="Wolf, Jacob D." userId="05576282-d74a-4647-9cd1-42b570626f82" providerId="ADAL" clId="{AC4051BA-B067-4769-AC4F-30DEAFCC38DE}" dt="2022-12-09T03:50:44.209" v="365" actId="1076"/>
        <pc:sldMkLst>
          <pc:docMk/>
          <pc:sldMk cId="2686470436" sldId="342"/>
        </pc:sldMkLst>
        <pc:spChg chg="mod">
          <ac:chgData name="Wolf, Jacob D." userId="05576282-d74a-4647-9cd1-42b570626f82" providerId="ADAL" clId="{AC4051BA-B067-4769-AC4F-30DEAFCC38DE}" dt="2022-12-09T03:50:44.209" v="365" actId="1076"/>
          <ac:spMkLst>
            <pc:docMk/>
            <pc:sldMk cId="2686470436" sldId="342"/>
            <ac:spMk id="4" creationId="{D4EABE0B-C075-3B7C-87E3-5FAD6BF5CF12}"/>
          </ac:spMkLst>
        </pc:spChg>
        <pc:spChg chg="mod">
          <ac:chgData name="Wolf, Jacob D." userId="05576282-d74a-4647-9cd1-42b570626f82" providerId="ADAL" clId="{AC4051BA-B067-4769-AC4F-30DEAFCC38DE}" dt="2022-12-09T03:50:39.207" v="364"/>
          <ac:spMkLst>
            <pc:docMk/>
            <pc:sldMk cId="2686470436" sldId="342"/>
            <ac:spMk id="9" creationId="{20C30EB2-E736-626D-26C4-7C0F03536BA1}"/>
          </ac:spMkLst>
        </pc:spChg>
      </pc:sldChg>
      <pc:sldChg chg="addCm">
        <pc:chgData name="Wolf, Jacob D." userId="05576282-d74a-4647-9cd1-42b570626f82" providerId="ADAL" clId="{AC4051BA-B067-4769-AC4F-30DEAFCC38DE}" dt="2022-12-07T19:37:32.665" v="97"/>
        <pc:sldMkLst>
          <pc:docMk/>
          <pc:sldMk cId="4208090386" sldId="344"/>
        </pc:sldMkLst>
      </pc:sldChg>
      <pc:sldChg chg="modSp mod addCm">
        <pc:chgData name="Wolf, Jacob D." userId="05576282-d74a-4647-9cd1-42b570626f82" providerId="ADAL" clId="{AC4051BA-B067-4769-AC4F-30DEAFCC38DE}" dt="2022-12-07T19:54:55.771" v="147"/>
        <pc:sldMkLst>
          <pc:docMk/>
          <pc:sldMk cId="934499714" sldId="352"/>
        </pc:sldMkLst>
        <pc:spChg chg="mod">
          <ac:chgData name="Wolf, Jacob D." userId="05576282-d74a-4647-9cd1-42b570626f82" providerId="ADAL" clId="{AC4051BA-B067-4769-AC4F-30DEAFCC38DE}" dt="2022-12-07T19:53:23.068" v="144" actId="20577"/>
          <ac:spMkLst>
            <pc:docMk/>
            <pc:sldMk cId="934499714" sldId="352"/>
            <ac:spMk id="2" creationId="{6CD16652-2F30-671A-B2EF-13E67CF7A5AD}"/>
          </ac:spMkLst>
        </pc:spChg>
      </pc:sldChg>
      <pc:sldChg chg="addCm">
        <pc:chgData name="Wolf, Jacob D." userId="05576282-d74a-4647-9cd1-42b570626f82" providerId="ADAL" clId="{AC4051BA-B067-4769-AC4F-30DEAFCC38DE}" dt="2022-12-07T19:48:51.431" v="100"/>
        <pc:sldMkLst>
          <pc:docMk/>
          <pc:sldMk cId="898996859" sldId="360"/>
        </pc:sldMkLst>
      </pc:sldChg>
      <pc:sldChg chg="addSp delSp modSp mod modAnim addCm delCm">
        <pc:chgData name="Wolf, Jacob D." userId="05576282-d74a-4647-9cd1-42b570626f82" providerId="ADAL" clId="{AC4051BA-B067-4769-AC4F-30DEAFCC38DE}" dt="2022-12-09T03:29:12.398" v="293"/>
        <pc:sldMkLst>
          <pc:docMk/>
          <pc:sldMk cId="2395807715" sldId="363"/>
        </pc:sldMkLst>
        <pc:spChg chg="mod">
          <ac:chgData name="Wolf, Jacob D." userId="05576282-d74a-4647-9cd1-42b570626f82" providerId="ADAL" clId="{AC4051BA-B067-4769-AC4F-30DEAFCC38DE}" dt="2022-12-09T03:26:02.974" v="238" actId="1037"/>
          <ac:spMkLst>
            <pc:docMk/>
            <pc:sldMk cId="2395807715" sldId="363"/>
            <ac:spMk id="2" creationId="{9C85E376-93C4-F09C-9EE8-DBDB337834B1}"/>
          </ac:spMkLst>
        </pc:spChg>
        <pc:spChg chg="add del mod">
          <ac:chgData name="Wolf, Jacob D." userId="05576282-d74a-4647-9cd1-42b570626f82" providerId="ADAL" clId="{AC4051BA-B067-4769-AC4F-30DEAFCC38DE}" dt="2022-12-09T03:26:32.145" v="240" actId="21"/>
          <ac:spMkLst>
            <pc:docMk/>
            <pc:sldMk cId="2395807715" sldId="363"/>
            <ac:spMk id="3" creationId="{C6B146D6-D8BD-3F37-4775-E8FBCF86FA57}"/>
          </ac:spMkLst>
        </pc:spChg>
        <pc:spChg chg="add del mod">
          <ac:chgData name="Wolf, Jacob D." userId="05576282-d74a-4647-9cd1-42b570626f82" providerId="ADAL" clId="{AC4051BA-B067-4769-AC4F-30DEAFCC38DE}" dt="2022-12-09T03:26:32.145" v="240" actId="21"/>
          <ac:spMkLst>
            <pc:docMk/>
            <pc:sldMk cId="2395807715" sldId="363"/>
            <ac:spMk id="25" creationId="{5773A4CA-1354-2C4A-11C1-095BC4F145E6}"/>
          </ac:spMkLst>
        </pc:spChg>
        <pc:spChg chg="add mod">
          <ac:chgData name="Wolf, Jacob D." userId="05576282-d74a-4647-9cd1-42b570626f82" providerId="ADAL" clId="{AC4051BA-B067-4769-AC4F-30DEAFCC38DE}" dt="2022-12-09T03:28:17.989" v="290" actId="164"/>
          <ac:spMkLst>
            <pc:docMk/>
            <pc:sldMk cId="2395807715" sldId="363"/>
            <ac:spMk id="26" creationId="{FF8C54A4-A7C6-26DC-511D-7EB009A227AC}"/>
          </ac:spMkLst>
        </pc:spChg>
        <pc:grpChg chg="mod">
          <ac:chgData name="Wolf, Jacob D." userId="05576282-d74a-4647-9cd1-42b570626f82" providerId="ADAL" clId="{AC4051BA-B067-4769-AC4F-30DEAFCC38DE}" dt="2022-12-09T03:25:54.019" v="219" actId="1038"/>
          <ac:grpSpMkLst>
            <pc:docMk/>
            <pc:sldMk cId="2395807715" sldId="363"/>
            <ac:grpSpMk id="13" creationId="{8924E20C-ECD2-96FA-FAD0-A4EFE7A28CC7}"/>
          </ac:grpSpMkLst>
        </pc:grpChg>
        <pc:grpChg chg="add mod">
          <ac:chgData name="Wolf, Jacob D." userId="05576282-d74a-4647-9cd1-42b570626f82" providerId="ADAL" clId="{AC4051BA-B067-4769-AC4F-30DEAFCC38DE}" dt="2022-12-09T03:28:17.989" v="290" actId="164"/>
          <ac:grpSpMkLst>
            <pc:docMk/>
            <pc:sldMk cId="2395807715" sldId="363"/>
            <ac:grpSpMk id="27" creationId="{756937D7-9DD0-F2CB-D5F2-C0D219627DB5}"/>
          </ac:grpSpMkLst>
        </pc:grpChg>
        <pc:cxnChg chg="mod">
          <ac:chgData name="Wolf, Jacob D." userId="05576282-d74a-4647-9cd1-42b570626f82" providerId="ADAL" clId="{AC4051BA-B067-4769-AC4F-30DEAFCC38DE}" dt="2022-12-09T03:25:54.019" v="219" actId="1038"/>
          <ac:cxnSpMkLst>
            <pc:docMk/>
            <pc:sldMk cId="2395807715" sldId="363"/>
            <ac:cxnSpMk id="14" creationId="{D4F37370-B874-BE30-6131-7F48BB36CFBA}"/>
          </ac:cxnSpMkLst>
        </pc:cxnChg>
        <pc:cxnChg chg="add mod">
          <ac:chgData name="Wolf, Jacob D." userId="05576282-d74a-4647-9cd1-42b570626f82" providerId="ADAL" clId="{AC4051BA-B067-4769-AC4F-30DEAFCC38DE}" dt="2022-12-09T03:28:17.989" v="290" actId="164"/>
          <ac:cxnSpMkLst>
            <pc:docMk/>
            <pc:sldMk cId="2395807715" sldId="363"/>
            <ac:cxnSpMk id="15" creationId="{DA56B363-72DC-2542-A0A3-9F354B8F9412}"/>
          </ac:cxnSpMkLst>
        </pc:cxnChg>
        <pc:cxnChg chg="add mod">
          <ac:chgData name="Wolf, Jacob D." userId="05576282-d74a-4647-9cd1-42b570626f82" providerId="ADAL" clId="{AC4051BA-B067-4769-AC4F-30DEAFCC38DE}" dt="2022-12-09T03:28:17.989" v="290" actId="164"/>
          <ac:cxnSpMkLst>
            <pc:docMk/>
            <pc:sldMk cId="2395807715" sldId="363"/>
            <ac:cxnSpMk id="16" creationId="{0E8EF8DF-42F0-DFE3-6F1B-49F70D4DD1C3}"/>
          </ac:cxnSpMkLst>
        </pc:cxnChg>
        <pc:cxnChg chg="mod">
          <ac:chgData name="Wolf, Jacob D." userId="05576282-d74a-4647-9cd1-42b570626f82" providerId="ADAL" clId="{AC4051BA-B067-4769-AC4F-30DEAFCC38DE}" dt="2022-12-09T03:25:54.019" v="219" actId="1038"/>
          <ac:cxnSpMkLst>
            <pc:docMk/>
            <pc:sldMk cId="2395807715" sldId="363"/>
            <ac:cxnSpMk id="18" creationId="{4207C786-6890-4345-574C-8672A85255BD}"/>
          </ac:cxnSpMkLst>
        </pc:cxnChg>
        <pc:cxnChg chg="add mod">
          <ac:chgData name="Wolf, Jacob D." userId="05576282-d74a-4647-9cd1-42b570626f82" providerId="ADAL" clId="{AC4051BA-B067-4769-AC4F-30DEAFCC38DE}" dt="2022-12-09T03:28:17.989" v="290" actId="164"/>
          <ac:cxnSpMkLst>
            <pc:docMk/>
            <pc:sldMk cId="2395807715" sldId="363"/>
            <ac:cxnSpMk id="21" creationId="{6DB26AB0-0F7D-B6AE-7BEC-C7DA45BA296C}"/>
          </ac:cxnSpMkLst>
        </pc:cxnChg>
      </pc:sldChg>
      <pc:sldChg chg="modSp mod addCm">
        <pc:chgData name="Wolf, Jacob D." userId="05576282-d74a-4647-9cd1-42b570626f82" providerId="ADAL" clId="{AC4051BA-B067-4769-AC4F-30DEAFCC38DE}" dt="2022-12-09T03:58:26.747" v="407" actId="6549"/>
        <pc:sldMkLst>
          <pc:docMk/>
          <pc:sldMk cId="3077907630" sldId="366"/>
        </pc:sldMkLst>
        <pc:spChg chg="mod">
          <ac:chgData name="Wolf, Jacob D." userId="05576282-d74a-4647-9cd1-42b570626f82" providerId="ADAL" clId="{AC4051BA-B067-4769-AC4F-30DEAFCC38DE}" dt="2022-12-09T03:58:26.747" v="407" actId="6549"/>
          <ac:spMkLst>
            <pc:docMk/>
            <pc:sldMk cId="3077907630" sldId="366"/>
            <ac:spMk id="3" creationId="{FF03AC62-66D3-898D-F294-23B6A7994D05}"/>
          </ac:spMkLst>
        </pc:spChg>
      </pc:sldChg>
      <pc:sldChg chg="addSp modSp mod addCm delCm">
        <pc:chgData name="Wolf, Jacob D." userId="05576282-d74a-4647-9cd1-42b570626f82" providerId="ADAL" clId="{AC4051BA-B067-4769-AC4F-30DEAFCC38DE}" dt="2022-12-09T03:45:14.421" v="347"/>
        <pc:sldMkLst>
          <pc:docMk/>
          <pc:sldMk cId="859737793" sldId="367"/>
        </pc:sldMkLst>
        <pc:spChg chg="add mod">
          <ac:chgData name="Wolf, Jacob D." userId="05576282-d74a-4647-9cd1-42b570626f82" providerId="ADAL" clId="{AC4051BA-B067-4769-AC4F-30DEAFCC38DE}" dt="2022-12-07T19:29:11.553" v="89" actId="1076"/>
          <ac:spMkLst>
            <pc:docMk/>
            <pc:sldMk cId="859737793" sldId="367"/>
            <ac:spMk id="9" creationId="{3F4332A6-3545-660D-946D-47CE1F7D1191}"/>
          </ac:spMkLst>
        </pc:spChg>
        <pc:spChg chg="add mod">
          <ac:chgData name="Wolf, Jacob D." userId="05576282-d74a-4647-9cd1-42b570626f82" providerId="ADAL" clId="{AC4051BA-B067-4769-AC4F-30DEAFCC38DE}" dt="2022-12-07T19:29:14.818" v="91" actId="1076"/>
          <ac:spMkLst>
            <pc:docMk/>
            <pc:sldMk cId="859737793" sldId="367"/>
            <ac:spMk id="10" creationId="{A4ADA2E6-4CFA-38AC-996A-9FCD9AB644AA}"/>
          </ac:spMkLst>
        </pc:spChg>
        <pc:picChg chg="mod">
          <ac:chgData name="Wolf, Jacob D." userId="05576282-d74a-4647-9cd1-42b570626f82" providerId="ADAL" clId="{AC4051BA-B067-4769-AC4F-30DEAFCC38DE}" dt="2022-12-07T19:29:27.823" v="93" actId="1076"/>
          <ac:picMkLst>
            <pc:docMk/>
            <pc:sldMk cId="859737793" sldId="367"/>
            <ac:picMk id="3" creationId="{9CAEC7C5-5B99-FAA7-F33F-8E5A24CF278A}"/>
          </ac:picMkLst>
        </pc:picChg>
        <pc:cxnChg chg="mod">
          <ac:chgData name="Wolf, Jacob D." userId="05576282-d74a-4647-9cd1-42b570626f82" providerId="ADAL" clId="{AC4051BA-B067-4769-AC4F-30DEAFCC38DE}" dt="2022-12-09T03:44:52.541" v="346" actId="14100"/>
          <ac:cxnSpMkLst>
            <pc:docMk/>
            <pc:sldMk cId="859737793" sldId="367"/>
            <ac:cxnSpMk id="7" creationId="{A21BE6DD-8251-CFD4-1639-B965F1575086}"/>
          </ac:cxnSpMkLst>
        </pc:cxnChg>
      </pc:sldChg>
      <pc:sldChg chg="ord addCm">
        <pc:chgData name="Wolf, Jacob D." userId="05576282-d74a-4647-9cd1-42b570626f82" providerId="ADAL" clId="{AC4051BA-B067-4769-AC4F-30DEAFCC38DE}" dt="2022-12-07T19:21:35.067" v="12"/>
        <pc:sldMkLst>
          <pc:docMk/>
          <pc:sldMk cId="2777099353" sldId="373"/>
        </pc:sldMkLst>
      </pc:sldChg>
      <pc:sldChg chg="modSp mod">
        <pc:chgData name="Wolf, Jacob D." userId="05576282-d74a-4647-9cd1-42b570626f82" providerId="ADAL" clId="{AC4051BA-B067-4769-AC4F-30DEAFCC38DE}" dt="2022-12-07T19:51:47.651" v="139" actId="1035"/>
        <pc:sldMkLst>
          <pc:docMk/>
          <pc:sldMk cId="1472755169" sldId="374"/>
        </pc:sldMkLst>
        <pc:spChg chg="mod">
          <ac:chgData name="Wolf, Jacob D." userId="05576282-d74a-4647-9cd1-42b570626f82" providerId="ADAL" clId="{AC4051BA-B067-4769-AC4F-30DEAFCC38DE}" dt="2022-12-07T19:51:47.651" v="139" actId="1035"/>
          <ac:spMkLst>
            <pc:docMk/>
            <pc:sldMk cId="1472755169" sldId="374"/>
            <ac:spMk id="3" creationId="{5E71ED57-A98B-B9DC-782A-68422F3E9CF3}"/>
          </ac:spMkLst>
        </pc:spChg>
      </pc:sldChg>
      <pc:sldChg chg="delSp modSp mod addCm">
        <pc:chgData name="Wolf, Jacob D." userId="05576282-d74a-4647-9cd1-42b570626f82" providerId="ADAL" clId="{AC4051BA-B067-4769-AC4F-30DEAFCC38DE}" dt="2022-12-09T03:44:18.773" v="345" actId="1035"/>
        <pc:sldMkLst>
          <pc:docMk/>
          <pc:sldMk cId="1345143604" sldId="377"/>
        </pc:sldMkLst>
        <pc:spChg chg="del mod">
          <ac:chgData name="Wolf, Jacob D." userId="05576282-d74a-4647-9cd1-42b570626f82" providerId="ADAL" clId="{AC4051BA-B067-4769-AC4F-30DEAFCC38DE}" dt="2022-12-07T19:21:52.830" v="15" actId="478"/>
          <ac:spMkLst>
            <pc:docMk/>
            <pc:sldMk cId="1345143604" sldId="377"/>
            <ac:spMk id="3" creationId="{B9BE1DE0-999D-3E6E-D193-B7F0EB0B1777}"/>
          </ac:spMkLst>
        </pc:spChg>
        <pc:spChg chg="mod">
          <ac:chgData name="Wolf, Jacob D." userId="05576282-d74a-4647-9cd1-42b570626f82" providerId="ADAL" clId="{AC4051BA-B067-4769-AC4F-30DEAFCC38DE}" dt="2022-12-07T19:21:47.303" v="13" actId="6549"/>
          <ac:spMkLst>
            <pc:docMk/>
            <pc:sldMk cId="1345143604" sldId="377"/>
            <ac:spMk id="5" creationId="{9836BD26-AD33-7E49-704E-17EE557D1EBB}"/>
          </ac:spMkLst>
        </pc:spChg>
        <pc:spChg chg="del">
          <ac:chgData name="Wolf, Jacob D." userId="05576282-d74a-4647-9cd1-42b570626f82" providerId="ADAL" clId="{AC4051BA-B067-4769-AC4F-30DEAFCC38DE}" dt="2022-12-09T03:43:59.827" v="311" actId="478"/>
          <ac:spMkLst>
            <pc:docMk/>
            <pc:sldMk cId="1345143604" sldId="377"/>
            <ac:spMk id="9" creationId="{5655F08D-4F13-AE17-2196-769EF5C688E6}"/>
          </ac:spMkLst>
        </pc:spChg>
        <pc:spChg chg="del">
          <ac:chgData name="Wolf, Jacob D." userId="05576282-d74a-4647-9cd1-42b570626f82" providerId="ADAL" clId="{AC4051BA-B067-4769-AC4F-30DEAFCC38DE}" dt="2022-12-09T03:44:07.992" v="315" actId="478"/>
          <ac:spMkLst>
            <pc:docMk/>
            <pc:sldMk cId="1345143604" sldId="377"/>
            <ac:spMk id="12" creationId="{05CDA270-9FC6-067F-3D20-6A5AF528F917}"/>
          </ac:spMkLst>
        </pc:spChg>
        <pc:picChg chg="mod">
          <ac:chgData name="Wolf, Jacob D." userId="05576282-d74a-4647-9cd1-42b570626f82" providerId="ADAL" clId="{AC4051BA-B067-4769-AC4F-30DEAFCC38DE}" dt="2022-12-09T03:44:18.773" v="345" actId="1035"/>
          <ac:picMkLst>
            <pc:docMk/>
            <pc:sldMk cId="1345143604" sldId="377"/>
            <ac:picMk id="6" creationId="{0BDE1AAB-AAFC-434A-17EC-4B9C4C727F71}"/>
          </ac:picMkLst>
        </pc:picChg>
        <pc:cxnChg chg="del">
          <ac:chgData name="Wolf, Jacob D." userId="05576282-d74a-4647-9cd1-42b570626f82" providerId="ADAL" clId="{AC4051BA-B067-4769-AC4F-30DEAFCC38DE}" dt="2022-12-09T03:44:04.346" v="314" actId="478"/>
          <ac:cxnSpMkLst>
            <pc:docMk/>
            <pc:sldMk cId="1345143604" sldId="377"/>
            <ac:cxnSpMk id="8" creationId="{BE870568-F90C-FCF7-CB19-2339C4114A2D}"/>
          </ac:cxnSpMkLst>
        </pc:cxnChg>
        <pc:cxnChg chg="del mod">
          <ac:chgData name="Wolf, Jacob D." userId="05576282-d74a-4647-9cd1-42b570626f82" providerId="ADAL" clId="{AC4051BA-B067-4769-AC4F-30DEAFCC38DE}" dt="2022-12-09T03:44:02.723" v="313" actId="478"/>
          <ac:cxnSpMkLst>
            <pc:docMk/>
            <pc:sldMk cId="1345143604" sldId="377"/>
            <ac:cxnSpMk id="11" creationId="{90E30769-CEBF-5F45-06B3-1503A434F05D}"/>
          </ac:cxnSpMkLst>
        </pc:cxnChg>
      </pc:sldChg>
      <pc:sldChg chg="addCm">
        <pc:chgData name="Wolf, Jacob D." userId="05576282-d74a-4647-9cd1-42b570626f82" providerId="ADAL" clId="{AC4051BA-B067-4769-AC4F-30DEAFCC38DE}" dt="2022-12-07T19:32:33.197" v="96"/>
        <pc:sldMkLst>
          <pc:docMk/>
          <pc:sldMk cId="4009768154" sldId="378"/>
        </pc:sldMkLst>
      </pc:sldChg>
      <pc:sldChg chg="addCm">
        <pc:chgData name="Wolf, Jacob D." userId="05576282-d74a-4647-9cd1-42b570626f82" providerId="ADAL" clId="{AC4051BA-B067-4769-AC4F-30DEAFCC38DE}" dt="2022-12-07T19:55:33.451" v="148"/>
        <pc:sldMkLst>
          <pc:docMk/>
          <pc:sldMk cId="3481050016" sldId="385"/>
        </pc:sldMkLst>
      </pc:sldChg>
      <pc:sldChg chg="modSp mod addCm">
        <pc:chgData name="Wolf, Jacob D." userId="05576282-d74a-4647-9cd1-42b570626f82" providerId="ADAL" clId="{AC4051BA-B067-4769-AC4F-30DEAFCC38DE}" dt="2022-12-09T03:46:35.516" v="359" actId="14100"/>
        <pc:sldMkLst>
          <pc:docMk/>
          <pc:sldMk cId="2235484969" sldId="389"/>
        </pc:sldMkLst>
        <pc:cxnChg chg="mod">
          <ac:chgData name="Wolf, Jacob D." userId="05576282-d74a-4647-9cd1-42b570626f82" providerId="ADAL" clId="{AC4051BA-B067-4769-AC4F-30DEAFCC38DE}" dt="2022-12-09T03:46:35.516" v="359" actId="14100"/>
          <ac:cxnSpMkLst>
            <pc:docMk/>
            <pc:sldMk cId="2235484969" sldId="389"/>
            <ac:cxnSpMk id="13" creationId="{31A51B78-F0AE-2B9B-25D9-51AA28D6EF63}"/>
          </ac:cxnSpMkLst>
        </pc:cxnChg>
      </pc:sldChg>
      <pc:sldChg chg="addSp modSp mod addCm delCm">
        <pc:chgData name="Wolf, Jacob D." userId="05576282-d74a-4647-9cd1-42b570626f82" providerId="ADAL" clId="{AC4051BA-B067-4769-AC4F-30DEAFCC38DE}" dt="2022-12-09T03:23:18.032" v="171"/>
        <pc:sldMkLst>
          <pc:docMk/>
          <pc:sldMk cId="2938871396" sldId="390"/>
        </pc:sldMkLst>
        <pc:spChg chg="add mod">
          <ac:chgData name="Wolf, Jacob D." userId="05576282-d74a-4647-9cd1-42b570626f82" providerId="ADAL" clId="{AC4051BA-B067-4769-AC4F-30DEAFCC38DE}" dt="2022-12-09T03:23:13.306" v="170" actId="1076"/>
          <ac:spMkLst>
            <pc:docMk/>
            <pc:sldMk cId="2938871396" sldId="390"/>
            <ac:spMk id="7" creationId="{A638C0B8-D4D9-DB66-CFAF-6F5F8076E2EC}"/>
          </ac:spMkLst>
        </pc:spChg>
        <pc:cxnChg chg="mod">
          <ac:chgData name="Wolf, Jacob D." userId="05576282-d74a-4647-9cd1-42b570626f82" providerId="ADAL" clId="{AC4051BA-B067-4769-AC4F-30DEAFCC38DE}" dt="2022-12-09T03:22:42.733" v="162" actId="14100"/>
          <ac:cxnSpMkLst>
            <pc:docMk/>
            <pc:sldMk cId="2938871396" sldId="390"/>
            <ac:cxnSpMk id="17" creationId="{E12BF480-7CEA-B0C3-A879-A6939592110A}"/>
          </ac:cxnSpMkLst>
        </pc:cxnChg>
      </pc:sldChg>
      <pc:sldChg chg="modSp mod">
        <pc:chgData name="Wolf, Jacob D." userId="05576282-d74a-4647-9cd1-42b570626f82" providerId="ADAL" clId="{AC4051BA-B067-4769-AC4F-30DEAFCC38DE}" dt="2022-12-09T04:23:45.233" v="674" actId="20577"/>
        <pc:sldMkLst>
          <pc:docMk/>
          <pc:sldMk cId="2096433879" sldId="392"/>
        </pc:sldMkLst>
        <pc:spChg chg="mod">
          <ac:chgData name="Wolf, Jacob D." userId="05576282-d74a-4647-9cd1-42b570626f82" providerId="ADAL" clId="{AC4051BA-B067-4769-AC4F-30DEAFCC38DE}" dt="2022-12-09T04:23:45.233" v="674" actId="20577"/>
          <ac:spMkLst>
            <pc:docMk/>
            <pc:sldMk cId="2096433879" sldId="392"/>
            <ac:spMk id="2" creationId="{62726184-7C76-B17F-60B5-744321EDC831}"/>
          </ac:spMkLst>
        </pc:spChg>
      </pc:sldChg>
      <pc:sldChg chg="addSp modSp mod modAnim addCm">
        <pc:chgData name="Wolf, Jacob D." userId="05576282-d74a-4647-9cd1-42b570626f82" providerId="ADAL" clId="{AC4051BA-B067-4769-AC4F-30DEAFCC38DE}" dt="2022-12-09T04:08:19.910" v="506" actId="14100"/>
        <pc:sldMkLst>
          <pc:docMk/>
          <pc:sldMk cId="3187113346" sldId="394"/>
        </pc:sldMkLst>
        <pc:spChg chg="mod">
          <ac:chgData name="Wolf, Jacob D." userId="05576282-d74a-4647-9cd1-42b570626f82" providerId="ADAL" clId="{AC4051BA-B067-4769-AC4F-30DEAFCC38DE}" dt="2022-12-09T03:58:44.974" v="423" actId="1036"/>
          <ac:spMkLst>
            <pc:docMk/>
            <pc:sldMk cId="3187113346" sldId="394"/>
            <ac:spMk id="3" creationId="{9BD68C54-5483-284F-590B-C9FD98DDA9CD}"/>
          </ac:spMkLst>
        </pc:spChg>
        <pc:spChg chg="mod">
          <ac:chgData name="Wolf, Jacob D." userId="05576282-d74a-4647-9cd1-42b570626f82" providerId="ADAL" clId="{AC4051BA-B067-4769-AC4F-30DEAFCC38DE}" dt="2022-12-09T04:08:11.056" v="504" actId="1035"/>
          <ac:spMkLst>
            <pc:docMk/>
            <pc:sldMk cId="3187113346" sldId="394"/>
            <ac:spMk id="12" creationId="{DBBB6D42-4C87-26E7-50F5-FF104D96D52D}"/>
          </ac:spMkLst>
        </pc:spChg>
        <pc:spChg chg="mod">
          <ac:chgData name="Wolf, Jacob D." userId="05576282-d74a-4647-9cd1-42b570626f82" providerId="ADAL" clId="{AC4051BA-B067-4769-AC4F-30DEAFCC38DE}" dt="2022-12-09T04:08:19.910" v="506" actId="14100"/>
          <ac:spMkLst>
            <pc:docMk/>
            <pc:sldMk cId="3187113346" sldId="394"/>
            <ac:spMk id="17" creationId="{83B99652-C5A6-E0B2-F956-C32C07B5525E}"/>
          </ac:spMkLst>
        </pc:spChg>
        <pc:picChg chg="add mod modCrop">
          <ac:chgData name="Wolf, Jacob D." userId="05576282-d74a-4647-9cd1-42b570626f82" providerId="ADAL" clId="{AC4051BA-B067-4769-AC4F-30DEAFCC38DE}" dt="2022-12-09T04:08:01.537" v="497" actId="1035"/>
          <ac:picMkLst>
            <pc:docMk/>
            <pc:sldMk cId="3187113346" sldId="394"/>
            <ac:picMk id="4" creationId="{33F45E6D-41F8-C065-B776-B1CFC58FEDA5}"/>
          </ac:picMkLst>
        </pc:picChg>
        <pc:picChg chg="mod modCrop">
          <ac:chgData name="Wolf, Jacob D." userId="05576282-d74a-4647-9cd1-42b570626f82" providerId="ADAL" clId="{AC4051BA-B067-4769-AC4F-30DEAFCC38DE}" dt="2022-12-09T04:05:34.060" v="430" actId="1076"/>
          <ac:picMkLst>
            <pc:docMk/>
            <pc:sldMk cId="3187113346" sldId="394"/>
            <ac:picMk id="11" creationId="{A5B56E56-7563-D032-095D-EA9C920069B2}"/>
          </ac:picMkLst>
        </pc:picChg>
      </pc:sldChg>
      <pc:sldChg chg="modSp mod">
        <pc:chgData name="Wolf, Jacob D." userId="05576282-d74a-4647-9cd1-42b570626f82" providerId="ADAL" clId="{AC4051BA-B067-4769-AC4F-30DEAFCC38DE}" dt="2022-12-09T03:54:44.221" v="405" actId="1037"/>
        <pc:sldMkLst>
          <pc:docMk/>
          <pc:sldMk cId="2055154926" sldId="397"/>
        </pc:sldMkLst>
        <pc:spChg chg="mod">
          <ac:chgData name="Wolf, Jacob D." userId="05576282-d74a-4647-9cd1-42b570626f82" providerId="ADAL" clId="{AC4051BA-B067-4769-AC4F-30DEAFCC38DE}" dt="2022-12-09T03:54:44.221" v="405" actId="1037"/>
          <ac:spMkLst>
            <pc:docMk/>
            <pc:sldMk cId="2055154926" sldId="397"/>
            <ac:spMk id="93" creationId="{FCCC2132-95A2-F68E-7C63-D18E7109A009}"/>
          </ac:spMkLst>
        </pc:spChg>
      </pc:sldChg>
      <pc:sldChg chg="modSp mod">
        <pc:chgData name="Wolf, Jacob D." userId="05576282-d74a-4647-9cd1-42b570626f82" providerId="ADAL" clId="{AC4051BA-B067-4769-AC4F-30DEAFCC38DE}" dt="2022-12-09T04:07:28.410" v="459" actId="27636"/>
        <pc:sldMkLst>
          <pc:docMk/>
          <pc:sldMk cId="3161594740" sldId="401"/>
        </pc:sldMkLst>
        <pc:spChg chg="mod">
          <ac:chgData name="Wolf, Jacob D." userId="05576282-d74a-4647-9cd1-42b570626f82" providerId="ADAL" clId="{AC4051BA-B067-4769-AC4F-30DEAFCC38DE}" dt="2022-12-09T04:07:28.410" v="459" actId="27636"/>
          <ac:spMkLst>
            <pc:docMk/>
            <pc:sldMk cId="3161594740" sldId="401"/>
            <ac:spMk id="3" creationId="{5446BC19-5CF1-974A-7333-60C73D6A453A}"/>
          </ac:spMkLst>
        </pc:spChg>
      </pc:sldChg>
      <pc:sldChg chg="del">
        <pc:chgData name="Wolf, Jacob D." userId="05576282-d74a-4647-9cd1-42b570626f82" providerId="ADAL" clId="{AC4051BA-B067-4769-AC4F-30DEAFCC38DE}" dt="2022-12-09T04:10:22.111" v="518" actId="47"/>
        <pc:sldMkLst>
          <pc:docMk/>
          <pc:sldMk cId="363960497" sldId="402"/>
        </pc:sldMkLst>
      </pc:sldChg>
      <pc:sldChg chg="addSp delSp modSp add mod ord setBg delDesignElem">
        <pc:chgData name="Wolf, Jacob D." userId="05576282-d74a-4647-9cd1-42b570626f82" providerId="ADAL" clId="{AC4051BA-B067-4769-AC4F-30DEAFCC38DE}" dt="2022-12-09T04:24:18.973" v="678" actId="20577"/>
        <pc:sldMkLst>
          <pc:docMk/>
          <pc:sldMk cId="4073775375" sldId="403"/>
        </pc:sldMkLst>
        <pc:spChg chg="mod">
          <ac:chgData name="Wolf, Jacob D." userId="05576282-d74a-4647-9cd1-42b570626f82" providerId="ADAL" clId="{AC4051BA-B067-4769-AC4F-30DEAFCC38DE}" dt="2022-12-09T04:24:18.973" v="678" actId="20577"/>
          <ac:spMkLst>
            <pc:docMk/>
            <pc:sldMk cId="4073775375" sldId="403"/>
            <ac:spMk id="2" creationId="{00000000-0000-0000-0000-000000000000}"/>
          </ac:spMkLst>
        </pc:spChg>
        <pc:spChg chg="add">
          <ac:chgData name="Wolf, Jacob D." userId="05576282-d74a-4647-9cd1-42b570626f82" providerId="ADAL" clId="{AC4051BA-B067-4769-AC4F-30DEAFCC38DE}" dt="2022-12-09T04:09:44.941" v="514" actId="26606"/>
          <ac:spMkLst>
            <pc:docMk/>
            <pc:sldMk cId="4073775375" sldId="403"/>
            <ac:spMk id="1028" creationId="{A3363022-C969-41E9-8EB2-E4C94908C1FA}"/>
          </ac:spMkLst>
        </pc:spChg>
        <pc:spChg chg="add">
          <ac:chgData name="Wolf, Jacob D." userId="05576282-d74a-4647-9cd1-42b570626f82" providerId="ADAL" clId="{AC4051BA-B067-4769-AC4F-30DEAFCC38DE}" dt="2022-12-09T04:09:44.941" v="514" actId="26606"/>
          <ac:spMkLst>
            <pc:docMk/>
            <pc:sldMk cId="4073775375" sldId="403"/>
            <ac:spMk id="1029" creationId="{8D1AD6B3-BE88-4CEB-BA17-790657CC4729}"/>
          </ac:spMkLst>
        </pc:spChg>
        <pc:spChg chg="del">
          <ac:chgData name="Wolf, Jacob D." userId="05576282-d74a-4647-9cd1-42b570626f82" providerId="ADAL" clId="{AC4051BA-B067-4769-AC4F-30DEAFCC38DE}" dt="2022-12-09T04:09:09.075" v="508"/>
          <ac:spMkLst>
            <pc:docMk/>
            <pc:sldMk cId="4073775375" sldId="403"/>
            <ac:spMk id="1031" creationId="{A3363022-C969-41E9-8EB2-E4C94908C1FA}"/>
          </ac:spMkLst>
        </pc:spChg>
        <pc:spChg chg="del">
          <ac:chgData name="Wolf, Jacob D." userId="05576282-d74a-4647-9cd1-42b570626f82" providerId="ADAL" clId="{AC4051BA-B067-4769-AC4F-30DEAFCC38DE}" dt="2022-12-09T04:09:09.075" v="508"/>
          <ac:spMkLst>
            <pc:docMk/>
            <pc:sldMk cId="4073775375" sldId="403"/>
            <ac:spMk id="1033" creationId="{8D1AD6B3-BE88-4CEB-BA17-790657CC4729}"/>
          </ac:spMkLst>
        </pc:spChg>
        <pc:grpChg chg="add">
          <ac:chgData name="Wolf, Jacob D." userId="05576282-d74a-4647-9cd1-42b570626f82" providerId="ADAL" clId="{AC4051BA-B067-4769-AC4F-30DEAFCC38DE}" dt="2022-12-09T04:09:44.941" v="514" actId="26606"/>
          <ac:grpSpMkLst>
            <pc:docMk/>
            <pc:sldMk cId="4073775375" sldId="403"/>
            <ac:grpSpMk id="1030" creationId="{89D1390B-7E13-4B4F-9CB2-391063412E54}"/>
          </ac:grpSpMkLst>
        </pc:grpChg>
        <pc:grpChg chg="del">
          <ac:chgData name="Wolf, Jacob D." userId="05576282-d74a-4647-9cd1-42b570626f82" providerId="ADAL" clId="{AC4051BA-B067-4769-AC4F-30DEAFCC38DE}" dt="2022-12-09T04:09:09.075" v="508"/>
          <ac:grpSpMkLst>
            <pc:docMk/>
            <pc:sldMk cId="4073775375" sldId="403"/>
            <ac:grpSpMk id="1035" creationId="{89D1390B-7E13-4B4F-9CB2-391063412E54}"/>
          </ac:grpSpMkLst>
        </pc:grpChg>
        <pc:picChg chg="add del mod">
          <ac:chgData name="Wolf, Jacob D." userId="05576282-d74a-4647-9cd1-42b570626f82" providerId="ADAL" clId="{AC4051BA-B067-4769-AC4F-30DEAFCC38DE}" dt="2022-12-09T04:14:20.067" v="519" actId="478"/>
          <ac:picMkLst>
            <pc:docMk/>
            <pc:sldMk cId="4073775375" sldId="403"/>
            <ac:picMk id="3" creationId="{DA40613C-0817-0B17-83E4-150C6140672B}"/>
          </ac:picMkLst>
        </pc:picChg>
        <pc:picChg chg="del">
          <ac:chgData name="Wolf, Jacob D." userId="05576282-d74a-4647-9cd1-42b570626f82" providerId="ADAL" clId="{AC4051BA-B067-4769-AC4F-30DEAFCC38DE}" dt="2022-12-09T04:20:24.021" v="587" actId="478"/>
          <ac:picMkLst>
            <pc:docMk/>
            <pc:sldMk cId="4073775375" sldId="403"/>
            <ac:picMk id="3074" creationId="{965CBD4F-5882-4D6F-5CDB-F98D107242C0}"/>
          </ac:picMkLst>
        </pc:picChg>
      </pc:sldChg>
      <pc:sldChg chg="delSp add del setBg delDesignElem">
        <pc:chgData name="Wolf, Jacob D." userId="05576282-d74a-4647-9cd1-42b570626f82" providerId="ADAL" clId="{AC4051BA-B067-4769-AC4F-30DEAFCC38DE}" dt="2022-12-09T04:09:20.171" v="513" actId="47"/>
        <pc:sldMkLst>
          <pc:docMk/>
          <pc:sldMk cId="2646329989" sldId="404"/>
        </pc:sldMkLst>
        <pc:spChg chg="del">
          <ac:chgData name="Wolf, Jacob D." userId="05576282-d74a-4647-9cd1-42b570626f82" providerId="ADAL" clId="{AC4051BA-B067-4769-AC4F-30DEAFCC38DE}" dt="2022-12-09T04:09:18.641" v="512"/>
          <ac:spMkLst>
            <pc:docMk/>
            <pc:sldMk cId="2646329989" sldId="404"/>
            <ac:spMk id="1031" creationId="{A3363022-C969-41E9-8EB2-E4C94908C1FA}"/>
          </ac:spMkLst>
        </pc:spChg>
        <pc:spChg chg="del">
          <ac:chgData name="Wolf, Jacob D." userId="05576282-d74a-4647-9cd1-42b570626f82" providerId="ADAL" clId="{AC4051BA-B067-4769-AC4F-30DEAFCC38DE}" dt="2022-12-09T04:09:18.641" v="512"/>
          <ac:spMkLst>
            <pc:docMk/>
            <pc:sldMk cId="2646329989" sldId="404"/>
            <ac:spMk id="1033" creationId="{8D1AD6B3-BE88-4CEB-BA17-790657CC4729}"/>
          </ac:spMkLst>
        </pc:spChg>
        <pc:grpChg chg="del">
          <ac:chgData name="Wolf, Jacob D." userId="05576282-d74a-4647-9cd1-42b570626f82" providerId="ADAL" clId="{AC4051BA-B067-4769-AC4F-30DEAFCC38DE}" dt="2022-12-09T04:09:18.641" v="512"/>
          <ac:grpSpMkLst>
            <pc:docMk/>
            <pc:sldMk cId="2646329989" sldId="404"/>
            <ac:grpSpMk id="1035" creationId="{89D1390B-7E13-4B4F-9CB2-391063412E54}"/>
          </ac:grpSpMkLst>
        </pc:grpChg>
      </pc:sldChg>
    </pc:docChg>
  </pc:docChgLst>
  <pc:docChgLst>
    <pc:chgData name="Spiller, Hannah G." userId="S::spillerh@my.erau.edu::f42f1aa8-bbe2-42da-86ac-84a2e4ce8dc6" providerId="AD" clId="Web-{2E1CEF78-B699-49A5-9A5C-6B6F4C306452}"/>
    <pc:docChg chg="modSld">
      <pc:chgData name="Spiller, Hannah G." userId="S::spillerh@my.erau.edu::f42f1aa8-bbe2-42da-86ac-84a2e4ce8dc6" providerId="AD" clId="Web-{2E1CEF78-B699-49A5-9A5C-6B6F4C306452}" dt="2022-12-06T19:21:03.658" v="27"/>
      <pc:docMkLst>
        <pc:docMk/>
      </pc:docMkLst>
      <pc:sldChg chg="delSp modSp">
        <pc:chgData name="Spiller, Hannah G." userId="S::spillerh@my.erau.edu::f42f1aa8-bbe2-42da-86ac-84a2e4ce8dc6" providerId="AD" clId="Web-{2E1CEF78-B699-49A5-9A5C-6B6F4C306452}" dt="2022-12-06T19:19:22.854" v="26" actId="1076"/>
        <pc:sldMkLst>
          <pc:docMk/>
          <pc:sldMk cId="844706321" sldId="283"/>
        </pc:sldMkLst>
        <pc:graphicFrameChg chg="modGraphic">
          <ac:chgData name="Spiller, Hannah G." userId="S::spillerh@my.erau.edu::f42f1aa8-bbe2-42da-86ac-84a2e4ce8dc6" providerId="AD" clId="Web-{2E1CEF78-B699-49A5-9A5C-6B6F4C306452}" dt="2022-12-06T19:19:07.602" v="20" actId="20577"/>
          <ac:graphicFrameMkLst>
            <pc:docMk/>
            <pc:sldMk cId="844706321" sldId="283"/>
            <ac:graphicFrameMk id="13" creationId="{ADBF278D-F7DF-A35D-62F6-8A02B56E5EC2}"/>
          </ac:graphicFrameMkLst>
        </pc:graphicFrameChg>
        <pc:picChg chg="del">
          <ac:chgData name="Spiller, Hannah G." userId="S::spillerh@my.erau.edu::f42f1aa8-bbe2-42da-86ac-84a2e4ce8dc6" providerId="AD" clId="Web-{2E1CEF78-B699-49A5-9A5C-6B6F4C306452}" dt="2022-12-06T19:18:29.881" v="0"/>
          <ac:picMkLst>
            <pc:docMk/>
            <pc:sldMk cId="844706321" sldId="283"/>
            <ac:picMk id="5" creationId="{01C7CD3B-E0BB-D76B-9E85-FD673F2159D7}"/>
          </ac:picMkLst>
        </pc:picChg>
        <pc:picChg chg="mod">
          <ac:chgData name="Spiller, Hannah G." userId="S::spillerh@my.erau.edu::f42f1aa8-bbe2-42da-86ac-84a2e4ce8dc6" providerId="AD" clId="Web-{2E1CEF78-B699-49A5-9A5C-6B6F4C306452}" dt="2022-12-06T19:19:10.478" v="21" actId="1076"/>
          <ac:picMkLst>
            <pc:docMk/>
            <pc:sldMk cId="844706321" sldId="283"/>
            <ac:picMk id="6" creationId="{7F4A5417-02FF-51C3-8AC3-6A51491EC31D}"/>
          </ac:picMkLst>
        </pc:picChg>
        <pc:picChg chg="mod">
          <ac:chgData name="Spiller, Hannah G." userId="S::spillerh@my.erau.edu::f42f1aa8-bbe2-42da-86ac-84a2e4ce8dc6" providerId="AD" clId="Web-{2E1CEF78-B699-49A5-9A5C-6B6F4C306452}" dt="2022-12-06T19:19:13.478" v="22" actId="1076"/>
          <ac:picMkLst>
            <pc:docMk/>
            <pc:sldMk cId="844706321" sldId="283"/>
            <ac:picMk id="7" creationId="{01EDE1D1-7F39-FBC9-C629-A3369C4A32D8}"/>
          </ac:picMkLst>
        </pc:picChg>
        <pc:picChg chg="mod">
          <ac:chgData name="Spiller, Hannah G." userId="S::spillerh@my.erau.edu::f42f1aa8-bbe2-42da-86ac-84a2e4ce8dc6" providerId="AD" clId="Web-{2E1CEF78-B699-49A5-9A5C-6B6F4C306452}" dt="2022-12-06T19:19:16.775" v="23" actId="1076"/>
          <ac:picMkLst>
            <pc:docMk/>
            <pc:sldMk cId="844706321" sldId="283"/>
            <ac:picMk id="8" creationId="{A902301C-B99E-F791-DA9E-089BB93D1F10}"/>
          </ac:picMkLst>
        </pc:picChg>
        <pc:picChg chg="mod">
          <ac:chgData name="Spiller, Hannah G." userId="S::spillerh@my.erau.edu::f42f1aa8-bbe2-42da-86ac-84a2e4ce8dc6" providerId="AD" clId="Web-{2E1CEF78-B699-49A5-9A5C-6B6F4C306452}" dt="2022-12-06T19:19:18.759" v="24" actId="1076"/>
          <ac:picMkLst>
            <pc:docMk/>
            <pc:sldMk cId="844706321" sldId="283"/>
            <ac:picMk id="9" creationId="{96B4B95D-8673-B2A5-3163-E27E9F544866}"/>
          </ac:picMkLst>
        </pc:picChg>
        <pc:picChg chg="mod">
          <ac:chgData name="Spiller, Hannah G." userId="S::spillerh@my.erau.edu::f42f1aa8-bbe2-42da-86ac-84a2e4ce8dc6" providerId="AD" clId="Web-{2E1CEF78-B699-49A5-9A5C-6B6F4C306452}" dt="2022-12-06T19:19:21.150" v="25" actId="1076"/>
          <ac:picMkLst>
            <pc:docMk/>
            <pc:sldMk cId="844706321" sldId="283"/>
            <ac:picMk id="10" creationId="{BBF955CB-7D60-2C3F-B923-B8E13E16F368}"/>
          </ac:picMkLst>
        </pc:picChg>
        <pc:picChg chg="mod">
          <ac:chgData name="Spiller, Hannah G." userId="S::spillerh@my.erau.edu::f42f1aa8-bbe2-42da-86ac-84a2e4ce8dc6" providerId="AD" clId="Web-{2E1CEF78-B699-49A5-9A5C-6B6F4C306452}" dt="2022-12-06T19:19:22.854" v="26" actId="1076"/>
          <ac:picMkLst>
            <pc:docMk/>
            <pc:sldMk cId="844706321" sldId="283"/>
            <ac:picMk id="11" creationId="{DADDC1B7-45E8-9103-CAE0-A7D94971DE6B}"/>
          </ac:picMkLst>
        </pc:picChg>
      </pc:sldChg>
      <pc:sldChg chg="delSp modSp">
        <pc:chgData name="Spiller, Hannah G." userId="S::spillerh@my.erau.edu::f42f1aa8-bbe2-42da-86ac-84a2e4ce8dc6" providerId="AD" clId="Web-{2E1CEF78-B699-49A5-9A5C-6B6F4C306452}" dt="2022-12-06T19:21:03.658" v="27"/>
        <pc:sldMkLst>
          <pc:docMk/>
          <pc:sldMk cId="9138634" sldId="331"/>
        </pc:sldMkLst>
        <pc:cxnChg chg="del mod">
          <ac:chgData name="Spiller, Hannah G." userId="S::spillerh@my.erau.edu::f42f1aa8-bbe2-42da-86ac-84a2e4ce8dc6" providerId="AD" clId="Web-{2E1CEF78-B699-49A5-9A5C-6B6F4C306452}" dt="2022-12-06T19:21:03.658" v="27"/>
          <ac:cxnSpMkLst>
            <pc:docMk/>
            <pc:sldMk cId="9138634" sldId="331"/>
            <ac:cxnSpMk id="10" creationId="{BE081470-8CAF-8D25-1677-261993143E3B}"/>
          </ac:cxnSpMkLst>
        </pc:cxnChg>
      </pc:sldChg>
    </pc:docChg>
  </pc:docChgLst>
  <pc:docChgLst>
    <pc:chgData name="Wolf, Jacob D." userId="S::wolfj12@my.erau.edu::05576282-d74a-4647-9cd1-42b570626f82" providerId="AD" clId="Web-{06EA031C-047E-4589-BB07-1A6C1485B273}"/>
    <pc:docChg chg="mod">
      <pc:chgData name="Wolf, Jacob D." userId="S::wolfj12@my.erau.edu::05576282-d74a-4647-9cd1-42b570626f82" providerId="AD" clId="Web-{06EA031C-047E-4589-BB07-1A6C1485B273}" dt="2022-12-10T21:34:21.904" v="1"/>
      <pc:docMkLst>
        <pc:docMk/>
      </pc:docMkLst>
      <pc:sldChg chg="addCm">
        <pc:chgData name="Wolf, Jacob D." userId="S::wolfj12@my.erau.edu::05576282-d74a-4647-9cd1-42b570626f82" providerId="AD" clId="Web-{06EA031C-047E-4589-BB07-1A6C1485B273}" dt="2022-12-10T21:34:21.904" v="1"/>
        <pc:sldMkLst>
          <pc:docMk/>
          <pc:sldMk cId="2938871396" sldId="390"/>
        </pc:sldMkLst>
      </pc:sldChg>
    </pc:docChg>
  </pc:docChgLst>
  <pc:docChgLst>
    <pc:chgData name="Wolf, Jacob D." userId="05576282-d74a-4647-9cd1-42b570626f82" providerId="ADAL" clId="{317AF0A2-4FB0-4CB6-8F8A-D6FB2777AE13}"/>
    <pc:docChg chg="undo custSel modSld">
      <pc:chgData name="Wolf, Jacob D." userId="05576282-d74a-4647-9cd1-42b570626f82" providerId="ADAL" clId="{317AF0A2-4FB0-4CB6-8F8A-D6FB2777AE13}" dt="2022-12-09T20:13:32.554" v="795"/>
      <pc:docMkLst>
        <pc:docMk/>
      </pc:docMkLst>
      <pc:sldChg chg="addSp delSp modSp mod delAnim modAnim">
        <pc:chgData name="Wolf, Jacob D." userId="05576282-d74a-4647-9cd1-42b570626f82" providerId="ADAL" clId="{317AF0A2-4FB0-4CB6-8F8A-D6FB2777AE13}" dt="2022-12-09T20:13:32.554" v="795"/>
        <pc:sldMkLst>
          <pc:docMk/>
          <pc:sldMk cId="2395807715" sldId="363"/>
        </pc:sldMkLst>
        <pc:spChg chg="mod ord">
          <ac:chgData name="Wolf, Jacob D." userId="05576282-d74a-4647-9cd1-42b570626f82" providerId="ADAL" clId="{317AF0A2-4FB0-4CB6-8F8A-D6FB2777AE13}" dt="2022-12-09T20:11:59.187" v="781" actId="1038"/>
          <ac:spMkLst>
            <pc:docMk/>
            <pc:sldMk cId="2395807715" sldId="363"/>
            <ac:spMk id="3" creationId="{C6B146D6-D8BD-3F37-4775-E8FBCF86FA57}"/>
          </ac:spMkLst>
        </pc:spChg>
        <pc:spChg chg="add del mod">
          <ac:chgData name="Wolf, Jacob D." userId="05576282-d74a-4647-9cd1-42b570626f82" providerId="ADAL" clId="{317AF0A2-4FB0-4CB6-8F8A-D6FB2777AE13}" dt="2022-12-09T19:51:40.186" v="345" actId="478"/>
          <ac:spMkLst>
            <pc:docMk/>
            <pc:sldMk cId="2395807715" sldId="363"/>
            <ac:spMk id="23" creationId="{B8C20A14-33FD-D2D8-872C-1832D487D33D}"/>
          </ac:spMkLst>
        </pc:spChg>
        <pc:spChg chg="add mod">
          <ac:chgData name="Wolf, Jacob D." userId="05576282-d74a-4647-9cd1-42b570626f82" providerId="ADAL" clId="{317AF0A2-4FB0-4CB6-8F8A-D6FB2777AE13}" dt="2022-12-09T19:59:56.418" v="462" actId="1035"/>
          <ac:spMkLst>
            <pc:docMk/>
            <pc:sldMk cId="2395807715" sldId="363"/>
            <ac:spMk id="25" creationId="{9AA885BF-9497-F68A-C607-2529A8B95A34}"/>
          </ac:spMkLst>
        </pc:spChg>
        <pc:spChg chg="mod">
          <ac:chgData name="Wolf, Jacob D." userId="05576282-d74a-4647-9cd1-42b570626f82" providerId="ADAL" clId="{317AF0A2-4FB0-4CB6-8F8A-D6FB2777AE13}" dt="2022-12-09T19:48:37.035" v="217" actId="20577"/>
          <ac:spMkLst>
            <pc:docMk/>
            <pc:sldMk cId="2395807715" sldId="363"/>
            <ac:spMk id="26" creationId="{FF8C54A4-A7C6-26DC-511D-7EB009A227AC}"/>
          </ac:spMkLst>
        </pc:spChg>
        <pc:spChg chg="add mod">
          <ac:chgData name="Wolf, Jacob D." userId="05576282-d74a-4647-9cd1-42b570626f82" providerId="ADAL" clId="{317AF0A2-4FB0-4CB6-8F8A-D6FB2777AE13}" dt="2022-12-09T20:11:11.416" v="715" actId="20577"/>
          <ac:spMkLst>
            <pc:docMk/>
            <pc:sldMk cId="2395807715" sldId="363"/>
            <ac:spMk id="29" creationId="{9FB028A9-0534-D620-8693-AE1CB953FB85}"/>
          </ac:spMkLst>
        </pc:spChg>
        <pc:spChg chg="add mod">
          <ac:chgData name="Wolf, Jacob D." userId="05576282-d74a-4647-9cd1-42b570626f82" providerId="ADAL" clId="{317AF0A2-4FB0-4CB6-8F8A-D6FB2777AE13}" dt="2022-12-09T20:12:02.255" v="782" actId="1076"/>
          <ac:spMkLst>
            <pc:docMk/>
            <pc:sldMk cId="2395807715" sldId="363"/>
            <ac:spMk id="30" creationId="{E4BDF6ED-A4D2-301B-B3E6-42F10218E9F6}"/>
          </ac:spMkLst>
        </pc:spChg>
        <pc:spChg chg="add mod">
          <ac:chgData name="Wolf, Jacob D." userId="05576282-d74a-4647-9cd1-42b570626f82" providerId="ADAL" clId="{317AF0A2-4FB0-4CB6-8F8A-D6FB2777AE13}" dt="2022-12-09T20:12:54.018" v="787" actId="1036"/>
          <ac:spMkLst>
            <pc:docMk/>
            <pc:sldMk cId="2395807715" sldId="363"/>
            <ac:spMk id="32" creationId="{9E182D3B-31A0-99E1-F5F4-DB4E700B71E5}"/>
          </ac:spMkLst>
        </pc:spChg>
        <pc:spChg chg="add mod">
          <ac:chgData name="Wolf, Jacob D." userId="05576282-d74a-4647-9cd1-42b570626f82" providerId="ADAL" clId="{317AF0A2-4FB0-4CB6-8F8A-D6FB2777AE13}" dt="2022-12-09T20:13:16.352" v="792" actId="1036"/>
          <ac:spMkLst>
            <pc:docMk/>
            <pc:sldMk cId="2395807715" sldId="363"/>
            <ac:spMk id="33" creationId="{B60FFCFE-6B6F-0895-B460-FC3DE67942AD}"/>
          </ac:spMkLst>
        </pc:spChg>
        <pc:picChg chg="add del mod">
          <ac:chgData name="Wolf, Jacob D." userId="05576282-d74a-4647-9cd1-42b570626f82" providerId="ADAL" clId="{317AF0A2-4FB0-4CB6-8F8A-D6FB2777AE13}" dt="2022-12-09T19:40:32.237" v="6" actId="478"/>
          <ac:picMkLst>
            <pc:docMk/>
            <pc:sldMk cId="2395807715" sldId="363"/>
            <ac:picMk id="4" creationId="{89A5F62F-18AE-F3D3-960D-B86F63D13A90}"/>
          </ac:picMkLst>
        </pc:picChg>
        <pc:picChg chg="del">
          <ac:chgData name="Wolf, Jacob D." userId="05576282-d74a-4647-9cd1-42b570626f82" providerId="ADAL" clId="{317AF0A2-4FB0-4CB6-8F8A-D6FB2777AE13}" dt="2022-12-09T19:39:07.176" v="3" actId="478"/>
          <ac:picMkLst>
            <pc:docMk/>
            <pc:sldMk cId="2395807715" sldId="363"/>
            <ac:picMk id="9" creationId="{559D0621-FF0F-7570-5E48-24F34FFB0CA1}"/>
          </ac:picMkLst>
        </pc:picChg>
        <pc:picChg chg="del">
          <ac:chgData name="Wolf, Jacob D." userId="05576282-d74a-4647-9cd1-42b570626f82" providerId="ADAL" clId="{317AF0A2-4FB0-4CB6-8F8A-D6FB2777AE13}" dt="2022-12-09T19:39:13.006" v="5" actId="478"/>
          <ac:picMkLst>
            <pc:docMk/>
            <pc:sldMk cId="2395807715" sldId="363"/>
            <ac:picMk id="11" creationId="{B673D638-E55B-02C1-EB26-79EA909057A3}"/>
          </ac:picMkLst>
        </pc:picChg>
        <pc:picChg chg="add del mod">
          <ac:chgData name="Wolf, Jacob D." userId="05576282-d74a-4647-9cd1-42b570626f82" providerId="ADAL" clId="{317AF0A2-4FB0-4CB6-8F8A-D6FB2777AE13}" dt="2022-12-09T19:41:16.219" v="11" actId="478"/>
          <ac:picMkLst>
            <pc:docMk/>
            <pc:sldMk cId="2395807715" sldId="363"/>
            <ac:picMk id="17" creationId="{73A9180A-10E0-DCF9-90B8-3136F9F79039}"/>
          </ac:picMkLst>
        </pc:picChg>
        <pc:picChg chg="add del mod">
          <ac:chgData name="Wolf, Jacob D." userId="05576282-d74a-4647-9cd1-42b570626f82" providerId="ADAL" clId="{317AF0A2-4FB0-4CB6-8F8A-D6FB2777AE13}" dt="2022-12-09T19:41:31.444" v="38" actId="478"/>
          <ac:picMkLst>
            <pc:docMk/>
            <pc:sldMk cId="2395807715" sldId="363"/>
            <ac:picMk id="19" creationId="{9EADA03D-5D45-E91A-C11F-D19C67F747C9}"/>
          </ac:picMkLst>
        </pc:picChg>
        <pc:picChg chg="add del mod">
          <ac:chgData name="Wolf, Jacob D." userId="05576282-d74a-4647-9cd1-42b570626f82" providerId="ADAL" clId="{317AF0A2-4FB0-4CB6-8F8A-D6FB2777AE13}" dt="2022-12-09T19:42:25.296" v="56" actId="478"/>
          <ac:picMkLst>
            <pc:docMk/>
            <pc:sldMk cId="2395807715" sldId="363"/>
            <ac:picMk id="20" creationId="{8F900EF1-74AB-8307-2345-BD577E5AFC9E}"/>
          </ac:picMkLst>
        </pc:picChg>
        <pc:picChg chg="add mod">
          <ac:chgData name="Wolf, Jacob D." userId="05576282-d74a-4647-9cd1-42b570626f82" providerId="ADAL" clId="{317AF0A2-4FB0-4CB6-8F8A-D6FB2777AE13}" dt="2022-12-09T19:53:41.552" v="402" actId="1037"/>
          <ac:picMkLst>
            <pc:docMk/>
            <pc:sldMk cId="2395807715" sldId="363"/>
            <ac:picMk id="22" creationId="{322C17AC-36A5-7FCE-2DF2-287501F57DFA}"/>
          </ac:picMkLst>
        </pc:picChg>
        <pc:picChg chg="add mod">
          <ac:chgData name="Wolf, Jacob D." userId="05576282-d74a-4647-9cd1-42b570626f82" providerId="ADAL" clId="{317AF0A2-4FB0-4CB6-8F8A-D6FB2777AE13}" dt="2022-12-09T20:00:01.978" v="489" actId="1035"/>
          <ac:picMkLst>
            <pc:docMk/>
            <pc:sldMk cId="2395807715" sldId="363"/>
            <ac:picMk id="24" creationId="{58526344-6585-8F77-455F-EEBECFFC9CCE}"/>
          </ac:picMkLst>
        </pc:picChg>
        <pc:picChg chg="add mod">
          <ac:chgData name="Wolf, Jacob D." userId="05576282-d74a-4647-9cd1-42b570626f82" providerId="ADAL" clId="{317AF0A2-4FB0-4CB6-8F8A-D6FB2777AE13}" dt="2022-12-09T20:06:35.720" v="492" actId="14100"/>
          <ac:picMkLst>
            <pc:docMk/>
            <pc:sldMk cId="2395807715" sldId="363"/>
            <ac:picMk id="31" creationId="{F1548AC4-168F-71A7-E6AC-A2C22F93A5ED}"/>
          </ac:picMkLst>
        </pc:picChg>
      </pc:sldChg>
      <pc:sldChg chg="modSp mod">
        <pc:chgData name="Wolf, Jacob D." userId="05576282-d74a-4647-9cd1-42b570626f82" providerId="ADAL" clId="{317AF0A2-4FB0-4CB6-8F8A-D6FB2777AE13}" dt="2022-12-09T17:43:49.822" v="1" actId="20577"/>
        <pc:sldMkLst>
          <pc:docMk/>
          <pc:sldMk cId="3077907630" sldId="366"/>
        </pc:sldMkLst>
        <pc:spChg chg="mod">
          <ac:chgData name="Wolf, Jacob D." userId="05576282-d74a-4647-9cd1-42b570626f82" providerId="ADAL" clId="{317AF0A2-4FB0-4CB6-8F8A-D6FB2777AE13}" dt="2022-12-09T17:43:49.822" v="1" actId="20577"/>
          <ac:spMkLst>
            <pc:docMk/>
            <pc:sldMk cId="3077907630" sldId="366"/>
            <ac:spMk id="2" creationId="{6CC6CCE8-DD93-DC85-7E77-96482EADFD82}"/>
          </ac:spMkLst>
        </pc:spChg>
      </pc:sldChg>
    </pc:docChg>
  </pc:docChgLst>
  <pc:docChgLst>
    <pc:chgData name="Grant Carrabine" userId="a07ba753-7976-4344-978a-cf4323c5995d" providerId="ADAL" clId="{DAE253F0-2EC3-468E-A877-93C50630D1F0}"/>
    <pc:docChg chg="undo custSel addSld delSld modSld">
      <pc:chgData name="Grant Carrabine" userId="a07ba753-7976-4344-978a-cf4323c5995d" providerId="ADAL" clId="{DAE253F0-2EC3-468E-A877-93C50630D1F0}" dt="2023-02-03T04:30:13.041" v="181" actId="47"/>
      <pc:docMkLst>
        <pc:docMk/>
      </pc:docMkLst>
      <pc:sldChg chg="addSp delSp modSp mod">
        <pc:chgData name="Grant Carrabine" userId="a07ba753-7976-4344-978a-cf4323c5995d" providerId="ADAL" clId="{DAE253F0-2EC3-468E-A877-93C50630D1F0}" dt="2023-02-03T03:46:25.236" v="117" actId="1076"/>
        <pc:sldMkLst>
          <pc:docMk/>
          <pc:sldMk cId="1840018845" sldId="295"/>
        </pc:sldMkLst>
        <pc:spChg chg="add del mod">
          <ac:chgData name="Grant Carrabine" userId="a07ba753-7976-4344-978a-cf4323c5995d" providerId="ADAL" clId="{DAE253F0-2EC3-468E-A877-93C50630D1F0}" dt="2023-02-03T03:38:08.212" v="14"/>
          <ac:spMkLst>
            <pc:docMk/>
            <pc:sldMk cId="1840018845" sldId="295"/>
            <ac:spMk id="5" creationId="{E60174CA-BEB7-A267-AF40-CF310C139D98}"/>
          </ac:spMkLst>
        </pc:spChg>
        <pc:spChg chg="add del">
          <ac:chgData name="Grant Carrabine" userId="a07ba753-7976-4344-978a-cf4323c5995d" providerId="ADAL" clId="{DAE253F0-2EC3-468E-A877-93C50630D1F0}" dt="2023-02-03T03:38:24.839" v="17" actId="22"/>
          <ac:spMkLst>
            <pc:docMk/>
            <pc:sldMk cId="1840018845" sldId="295"/>
            <ac:spMk id="8" creationId="{4873E3F8-DE23-31D1-3096-F4CA9AB4265C}"/>
          </ac:spMkLst>
        </pc:spChg>
        <pc:spChg chg="add del">
          <ac:chgData name="Grant Carrabine" userId="a07ba753-7976-4344-978a-cf4323c5995d" providerId="ADAL" clId="{DAE253F0-2EC3-468E-A877-93C50630D1F0}" dt="2023-02-03T03:41:20.814" v="22" actId="22"/>
          <ac:spMkLst>
            <pc:docMk/>
            <pc:sldMk cId="1840018845" sldId="295"/>
            <ac:spMk id="10" creationId="{E1A50C40-6DC3-5C93-9811-B601D33B756F}"/>
          </ac:spMkLst>
        </pc:spChg>
        <pc:spChg chg="add del">
          <ac:chgData name="Grant Carrabine" userId="a07ba753-7976-4344-978a-cf4323c5995d" providerId="ADAL" clId="{DAE253F0-2EC3-468E-A877-93C50630D1F0}" dt="2023-02-03T03:41:48.783" v="25" actId="22"/>
          <ac:spMkLst>
            <pc:docMk/>
            <pc:sldMk cId="1840018845" sldId="295"/>
            <ac:spMk id="12" creationId="{FB59CF7E-EA9C-11EB-37C6-334C9EAB4F08}"/>
          </ac:spMkLst>
        </pc:spChg>
        <pc:spChg chg="add mod">
          <ac:chgData name="Grant Carrabine" userId="a07ba753-7976-4344-978a-cf4323c5995d" providerId="ADAL" clId="{DAE253F0-2EC3-468E-A877-93C50630D1F0}" dt="2023-02-03T03:46:25.236" v="117" actId="1076"/>
          <ac:spMkLst>
            <pc:docMk/>
            <pc:sldMk cId="1840018845" sldId="295"/>
            <ac:spMk id="16" creationId="{5A0961D7-F092-9F04-669B-3A79D494152C}"/>
          </ac:spMkLst>
        </pc:spChg>
        <pc:spChg chg="mod">
          <ac:chgData name="Grant Carrabine" userId="a07ba753-7976-4344-978a-cf4323c5995d" providerId="ADAL" clId="{DAE253F0-2EC3-468E-A877-93C50630D1F0}" dt="2023-02-03T03:43:58.868" v="30" actId="1076"/>
          <ac:spMkLst>
            <pc:docMk/>
            <pc:sldMk cId="1840018845" sldId="295"/>
            <ac:spMk id="31" creationId="{E840704A-938B-F229-995C-2E4460DD957B}"/>
          </ac:spMkLst>
        </pc:spChg>
        <pc:spChg chg="mod">
          <ac:chgData name="Grant Carrabine" userId="a07ba753-7976-4344-978a-cf4323c5995d" providerId="ADAL" clId="{DAE253F0-2EC3-468E-A877-93C50630D1F0}" dt="2023-02-03T03:44:03.572" v="32" actId="1076"/>
          <ac:spMkLst>
            <pc:docMk/>
            <pc:sldMk cId="1840018845" sldId="295"/>
            <ac:spMk id="33" creationId="{0E0505BC-6358-7305-7BDF-0E35F816784C}"/>
          </ac:spMkLst>
        </pc:spChg>
        <pc:spChg chg="mod">
          <ac:chgData name="Grant Carrabine" userId="a07ba753-7976-4344-978a-cf4323c5995d" providerId="ADAL" clId="{DAE253F0-2EC3-468E-A877-93C50630D1F0}" dt="2023-02-03T03:45:37.692" v="64" actId="14100"/>
          <ac:spMkLst>
            <pc:docMk/>
            <pc:sldMk cId="1840018845" sldId="295"/>
            <ac:spMk id="36" creationId="{954E741B-FC0E-BEC4-7EFD-D3260AC6C13E}"/>
          </ac:spMkLst>
        </pc:spChg>
        <pc:picChg chg="add mod ord">
          <ac:chgData name="Grant Carrabine" userId="a07ba753-7976-4344-978a-cf4323c5995d" providerId="ADAL" clId="{DAE253F0-2EC3-468E-A877-93C50630D1F0}" dt="2023-02-03T03:46:03.545" v="67" actId="1076"/>
          <ac:picMkLst>
            <pc:docMk/>
            <pc:sldMk cId="1840018845" sldId="295"/>
            <ac:picMk id="14" creationId="{1A03F490-4739-6F7E-3637-1BFEF9CBC50D}"/>
          </ac:picMkLst>
        </pc:picChg>
        <pc:picChg chg="add del">
          <ac:chgData name="Grant Carrabine" userId="a07ba753-7976-4344-978a-cf4323c5995d" providerId="ADAL" clId="{DAE253F0-2EC3-468E-A877-93C50630D1F0}" dt="2023-02-03T03:38:31.677" v="19" actId="478"/>
          <ac:picMkLst>
            <pc:docMk/>
            <pc:sldMk cId="1840018845" sldId="295"/>
            <ac:picMk id="29" creationId="{3F1886DB-AB7D-0047-38B4-0433FF2A0F70}"/>
          </ac:picMkLst>
        </pc:picChg>
        <pc:cxnChg chg="add mod">
          <ac:chgData name="Grant Carrabine" userId="a07ba753-7976-4344-978a-cf4323c5995d" providerId="ADAL" clId="{DAE253F0-2EC3-468E-A877-93C50630D1F0}" dt="2023-02-03T03:45:55.708" v="66" actId="1076"/>
          <ac:cxnSpMkLst>
            <pc:docMk/>
            <pc:sldMk cId="1840018845" sldId="295"/>
            <ac:cxnSpMk id="15" creationId="{3D9A0180-33C1-F401-A6EC-4BED14869640}"/>
          </ac:cxnSpMkLst>
        </pc:cxnChg>
        <pc:cxnChg chg="mod">
          <ac:chgData name="Grant Carrabine" userId="a07ba753-7976-4344-978a-cf4323c5995d" providerId="ADAL" clId="{DAE253F0-2EC3-468E-A877-93C50630D1F0}" dt="2023-02-03T03:43:56.756" v="29" actId="1076"/>
          <ac:cxnSpMkLst>
            <pc:docMk/>
            <pc:sldMk cId="1840018845" sldId="295"/>
            <ac:cxnSpMk id="30" creationId="{DBD05113-B946-4168-573E-860CF495103B}"/>
          </ac:cxnSpMkLst>
        </pc:cxnChg>
        <pc:cxnChg chg="mod">
          <ac:chgData name="Grant Carrabine" userId="a07ba753-7976-4344-978a-cf4323c5995d" providerId="ADAL" clId="{DAE253F0-2EC3-468E-A877-93C50630D1F0}" dt="2023-02-03T03:45:19.283" v="33" actId="1076"/>
          <ac:cxnSpMkLst>
            <pc:docMk/>
            <pc:sldMk cId="1840018845" sldId="295"/>
            <ac:cxnSpMk id="35" creationId="{D7355C6D-D52C-9104-CE55-A0E77B9431AD}"/>
          </ac:cxnSpMkLst>
        </pc:cxnChg>
        <pc:cxnChg chg="mod">
          <ac:chgData name="Grant Carrabine" userId="a07ba753-7976-4344-978a-cf4323c5995d" providerId="ADAL" clId="{DAE253F0-2EC3-468E-A877-93C50630D1F0}" dt="2023-02-03T03:44:00.388" v="31" actId="1076"/>
          <ac:cxnSpMkLst>
            <pc:docMk/>
            <pc:sldMk cId="1840018845" sldId="295"/>
            <ac:cxnSpMk id="40" creationId="{EF864B6C-3F19-8C73-0F75-3AD48F1463EE}"/>
          </ac:cxnSpMkLst>
        </pc:cxnChg>
      </pc:sldChg>
      <pc:sldChg chg="addSp delSp modSp mod">
        <pc:chgData name="Grant Carrabine" userId="a07ba753-7976-4344-978a-cf4323c5995d" providerId="ADAL" clId="{DAE253F0-2EC3-468E-A877-93C50630D1F0}" dt="2023-02-03T03:37:41.604" v="11" actId="1076"/>
        <pc:sldMkLst>
          <pc:docMk/>
          <pc:sldMk cId="859737793" sldId="367"/>
        </pc:sldMkLst>
        <pc:spChg chg="mod">
          <ac:chgData name="Grant Carrabine" userId="a07ba753-7976-4344-978a-cf4323c5995d" providerId="ADAL" clId="{DAE253F0-2EC3-468E-A877-93C50630D1F0}" dt="2023-02-03T03:37:20.492" v="9" actId="1076"/>
          <ac:spMkLst>
            <pc:docMk/>
            <pc:sldMk cId="859737793" sldId="367"/>
            <ac:spMk id="9" creationId="{3F4332A6-3545-660D-946D-47CE1F7D1191}"/>
          </ac:spMkLst>
        </pc:spChg>
        <pc:spChg chg="mod">
          <ac:chgData name="Grant Carrabine" userId="a07ba753-7976-4344-978a-cf4323c5995d" providerId="ADAL" clId="{DAE253F0-2EC3-468E-A877-93C50630D1F0}" dt="2023-02-03T03:37:41.604" v="11" actId="1076"/>
          <ac:spMkLst>
            <pc:docMk/>
            <pc:sldMk cId="859737793" sldId="367"/>
            <ac:spMk id="11" creationId="{0E311430-E802-AF24-498E-C139A762ED09}"/>
          </ac:spMkLst>
        </pc:spChg>
        <pc:spChg chg="mod">
          <ac:chgData name="Grant Carrabine" userId="a07ba753-7976-4344-978a-cf4323c5995d" providerId="ADAL" clId="{DAE253F0-2EC3-468E-A877-93C50630D1F0}" dt="2023-02-03T03:37:41.604" v="11" actId="1076"/>
          <ac:spMkLst>
            <pc:docMk/>
            <pc:sldMk cId="859737793" sldId="367"/>
            <ac:spMk id="13" creationId="{A7F206D5-8938-DF28-A74C-7B2DD415AE38}"/>
          </ac:spMkLst>
        </pc:spChg>
        <pc:spChg chg="mod">
          <ac:chgData name="Grant Carrabine" userId="a07ba753-7976-4344-978a-cf4323c5995d" providerId="ADAL" clId="{DAE253F0-2EC3-468E-A877-93C50630D1F0}" dt="2023-02-03T03:37:41.604" v="11" actId="1076"/>
          <ac:spMkLst>
            <pc:docMk/>
            <pc:sldMk cId="859737793" sldId="367"/>
            <ac:spMk id="14" creationId="{BEAE9DB7-6DBB-830C-72F7-96F272F7EECC}"/>
          </ac:spMkLst>
        </pc:spChg>
        <pc:spChg chg="mod">
          <ac:chgData name="Grant Carrabine" userId="a07ba753-7976-4344-978a-cf4323c5995d" providerId="ADAL" clId="{DAE253F0-2EC3-468E-A877-93C50630D1F0}" dt="2023-02-03T03:37:20.492" v="9" actId="1076"/>
          <ac:spMkLst>
            <pc:docMk/>
            <pc:sldMk cId="859737793" sldId="367"/>
            <ac:spMk id="34" creationId="{E211C9BF-8C59-ABAE-6BC3-5B8BAA261102}"/>
          </ac:spMkLst>
        </pc:spChg>
        <pc:spChg chg="mod">
          <ac:chgData name="Grant Carrabine" userId="a07ba753-7976-4344-978a-cf4323c5995d" providerId="ADAL" clId="{DAE253F0-2EC3-468E-A877-93C50630D1F0}" dt="2023-02-03T03:37:20.492" v="9" actId="1076"/>
          <ac:spMkLst>
            <pc:docMk/>
            <pc:sldMk cId="859737793" sldId="367"/>
            <ac:spMk id="35" creationId="{7143D3B7-A43B-4AD3-5FCD-E78731C7AC48}"/>
          </ac:spMkLst>
        </pc:spChg>
        <pc:spChg chg="mod">
          <ac:chgData name="Grant Carrabine" userId="a07ba753-7976-4344-978a-cf4323c5995d" providerId="ADAL" clId="{DAE253F0-2EC3-468E-A877-93C50630D1F0}" dt="2023-02-03T03:37:20.492" v="9" actId="1076"/>
          <ac:spMkLst>
            <pc:docMk/>
            <pc:sldMk cId="859737793" sldId="367"/>
            <ac:spMk id="36" creationId="{65C54031-B6BB-C0E1-88BD-110E9FD005F3}"/>
          </ac:spMkLst>
        </pc:spChg>
        <pc:picChg chg="del">
          <ac:chgData name="Grant Carrabine" userId="a07ba753-7976-4344-978a-cf4323c5995d" providerId="ADAL" clId="{DAE253F0-2EC3-468E-A877-93C50630D1F0}" dt="2023-02-03T03:36:58.322" v="6" actId="478"/>
          <ac:picMkLst>
            <pc:docMk/>
            <pc:sldMk cId="859737793" sldId="367"/>
            <ac:picMk id="3" creationId="{9CAEC7C5-5B99-FAA7-F33F-8E5A24CF278A}"/>
          </ac:picMkLst>
        </pc:picChg>
        <pc:picChg chg="add mod ord">
          <ac:chgData name="Grant Carrabine" userId="a07ba753-7976-4344-978a-cf4323c5995d" providerId="ADAL" clId="{DAE253F0-2EC3-468E-A877-93C50630D1F0}" dt="2023-02-03T03:37:08.203" v="8" actId="1076"/>
          <ac:picMkLst>
            <pc:docMk/>
            <pc:sldMk cId="859737793" sldId="367"/>
            <ac:picMk id="6" creationId="{81219A22-7C78-168E-AF14-B484835AE1BE}"/>
          </ac:picMkLst>
        </pc:picChg>
        <pc:cxnChg chg="del">
          <ac:chgData name="Grant Carrabine" userId="a07ba753-7976-4344-978a-cf4323c5995d" providerId="ADAL" clId="{DAE253F0-2EC3-468E-A877-93C50630D1F0}" dt="2023-02-03T03:37:22.700" v="10" actId="478"/>
          <ac:cxnSpMkLst>
            <pc:docMk/>
            <pc:sldMk cId="859737793" sldId="367"/>
            <ac:cxnSpMk id="7" creationId="{A21BE6DD-8251-CFD4-1639-B965F1575086}"/>
          </ac:cxnSpMkLst>
        </pc:cxnChg>
        <pc:cxnChg chg="mod">
          <ac:chgData name="Grant Carrabine" userId="a07ba753-7976-4344-978a-cf4323c5995d" providerId="ADAL" clId="{DAE253F0-2EC3-468E-A877-93C50630D1F0}" dt="2023-02-03T03:37:20.492" v="9" actId="1076"/>
          <ac:cxnSpMkLst>
            <pc:docMk/>
            <pc:sldMk cId="859737793" sldId="367"/>
            <ac:cxnSpMk id="20" creationId="{67EA9F01-1BBC-82FC-63F5-BC7A4A8880FF}"/>
          </ac:cxnSpMkLst>
        </pc:cxnChg>
        <pc:cxnChg chg="mod">
          <ac:chgData name="Grant Carrabine" userId="a07ba753-7976-4344-978a-cf4323c5995d" providerId="ADAL" clId="{DAE253F0-2EC3-468E-A877-93C50630D1F0}" dt="2023-02-03T03:37:20.492" v="9" actId="1076"/>
          <ac:cxnSpMkLst>
            <pc:docMk/>
            <pc:sldMk cId="859737793" sldId="367"/>
            <ac:cxnSpMk id="22" creationId="{6FD54B08-2D27-ECB4-4030-BE25F438EFC5}"/>
          </ac:cxnSpMkLst>
        </pc:cxnChg>
        <pc:cxnChg chg="mod">
          <ac:chgData name="Grant Carrabine" userId="a07ba753-7976-4344-978a-cf4323c5995d" providerId="ADAL" clId="{DAE253F0-2EC3-468E-A877-93C50630D1F0}" dt="2023-02-03T03:37:41.604" v="11" actId="1076"/>
          <ac:cxnSpMkLst>
            <pc:docMk/>
            <pc:sldMk cId="859737793" sldId="367"/>
            <ac:cxnSpMk id="25" creationId="{C5DFC268-381C-59D4-4F2D-A4FF52A2BDC5}"/>
          </ac:cxnSpMkLst>
        </pc:cxnChg>
        <pc:cxnChg chg="mod">
          <ac:chgData name="Grant Carrabine" userId="a07ba753-7976-4344-978a-cf4323c5995d" providerId="ADAL" clId="{DAE253F0-2EC3-468E-A877-93C50630D1F0}" dt="2023-02-03T03:37:41.604" v="11" actId="1076"/>
          <ac:cxnSpMkLst>
            <pc:docMk/>
            <pc:sldMk cId="859737793" sldId="367"/>
            <ac:cxnSpMk id="28" creationId="{D47744C6-D187-C012-C018-298B8A8BD861}"/>
          </ac:cxnSpMkLst>
        </pc:cxnChg>
      </pc:sldChg>
      <pc:sldChg chg="addSp delSp modSp mod">
        <pc:chgData name="Grant Carrabine" userId="a07ba753-7976-4344-978a-cf4323c5995d" providerId="ADAL" clId="{DAE253F0-2EC3-468E-A877-93C50630D1F0}" dt="2023-02-03T04:29:19.084" v="168" actId="20577"/>
        <pc:sldMkLst>
          <pc:docMk/>
          <pc:sldMk cId="1345143604" sldId="377"/>
        </pc:sldMkLst>
        <pc:spChg chg="mod">
          <ac:chgData name="Grant Carrabine" userId="a07ba753-7976-4344-978a-cf4323c5995d" providerId="ADAL" clId="{DAE253F0-2EC3-468E-A877-93C50630D1F0}" dt="2023-02-03T03:51:41.094" v="130" actId="403"/>
          <ac:spMkLst>
            <pc:docMk/>
            <pc:sldMk cId="1345143604" sldId="377"/>
            <ac:spMk id="4" creationId="{F6AF36D5-009C-B44D-C179-198308FB7B85}"/>
          </ac:spMkLst>
        </pc:spChg>
        <pc:spChg chg="add mod">
          <ac:chgData name="Grant Carrabine" userId="a07ba753-7976-4344-978a-cf4323c5995d" providerId="ADAL" clId="{DAE253F0-2EC3-468E-A877-93C50630D1F0}" dt="2023-02-03T04:29:19.084" v="168" actId="20577"/>
          <ac:spMkLst>
            <pc:docMk/>
            <pc:sldMk cId="1345143604" sldId="377"/>
            <ac:spMk id="7" creationId="{0453BCB6-6C40-B7C6-75ED-3FE105E92A5E}"/>
          </ac:spMkLst>
        </pc:spChg>
        <pc:picChg chg="add del mod">
          <ac:chgData name="Grant Carrabine" userId="a07ba753-7976-4344-978a-cf4323c5995d" providerId="ADAL" clId="{DAE253F0-2EC3-468E-A877-93C50630D1F0}" dt="2023-02-03T03:51:25.643" v="125" actId="478"/>
          <ac:picMkLst>
            <pc:docMk/>
            <pc:sldMk cId="1345143604" sldId="377"/>
            <ac:picMk id="6" creationId="{685D11BB-946B-CB91-C0A2-806E40E186D1}"/>
          </ac:picMkLst>
        </pc:picChg>
      </pc:sldChg>
      <pc:sldChg chg="modSp mod">
        <pc:chgData name="Grant Carrabine" userId="a07ba753-7976-4344-978a-cf4323c5995d" providerId="ADAL" clId="{DAE253F0-2EC3-468E-A877-93C50630D1F0}" dt="2023-02-03T04:30:09.657" v="180" actId="20577"/>
        <pc:sldMkLst>
          <pc:docMk/>
          <pc:sldMk cId="3161594740" sldId="401"/>
        </pc:sldMkLst>
        <pc:spChg chg="mod">
          <ac:chgData name="Grant Carrabine" userId="a07ba753-7976-4344-978a-cf4323c5995d" providerId="ADAL" clId="{DAE253F0-2EC3-468E-A877-93C50630D1F0}" dt="2023-02-03T04:30:09.657" v="180" actId="20577"/>
          <ac:spMkLst>
            <pc:docMk/>
            <pc:sldMk cId="3161594740" sldId="401"/>
            <ac:spMk id="3" creationId="{5446BC19-5CF1-974A-7333-60C73D6A453A}"/>
          </ac:spMkLst>
        </pc:spChg>
      </pc:sldChg>
      <pc:sldChg chg="modSp mod">
        <pc:chgData name="Grant Carrabine" userId="a07ba753-7976-4344-978a-cf4323c5995d" providerId="ADAL" clId="{DAE253F0-2EC3-468E-A877-93C50630D1F0}" dt="2023-02-03T04:29:25.868" v="170" actId="20577"/>
        <pc:sldMkLst>
          <pc:docMk/>
          <pc:sldMk cId="2679796141" sldId="407"/>
        </pc:sldMkLst>
        <pc:spChg chg="mod">
          <ac:chgData name="Grant Carrabine" userId="a07ba753-7976-4344-978a-cf4323c5995d" providerId="ADAL" clId="{DAE253F0-2EC3-468E-A877-93C50630D1F0}" dt="2023-02-03T04:29:25.868" v="170" actId="20577"/>
          <ac:spMkLst>
            <pc:docMk/>
            <pc:sldMk cId="2679796141" sldId="407"/>
            <ac:spMk id="3" creationId="{ECC7F90E-4CF5-5FBD-203D-491AA88AE7AC}"/>
          </ac:spMkLst>
        </pc:spChg>
        <pc:picChg chg="mod">
          <ac:chgData name="Grant Carrabine" userId="a07ba753-7976-4344-978a-cf4323c5995d" providerId="ADAL" clId="{DAE253F0-2EC3-468E-A877-93C50630D1F0}" dt="2023-02-03T03:55:38.399" v="152" actId="167"/>
          <ac:picMkLst>
            <pc:docMk/>
            <pc:sldMk cId="2679796141" sldId="407"/>
            <ac:picMk id="1028" creationId="{F535CA21-515F-F7FF-2646-16AEBBFC98F5}"/>
          </ac:picMkLst>
        </pc:picChg>
      </pc:sldChg>
      <pc:sldChg chg="addSp delSp modSp new del">
        <pc:chgData name="Grant Carrabine" userId="a07ba753-7976-4344-978a-cf4323c5995d" providerId="ADAL" clId="{DAE253F0-2EC3-468E-A877-93C50630D1F0}" dt="2023-02-03T03:51:27.536" v="126" actId="47"/>
        <pc:sldMkLst>
          <pc:docMk/>
          <pc:sldMk cId="2163959327" sldId="412"/>
        </pc:sldMkLst>
        <pc:spChg chg="del">
          <ac:chgData name="Grant Carrabine" userId="a07ba753-7976-4344-978a-cf4323c5995d" providerId="ADAL" clId="{DAE253F0-2EC3-468E-A877-93C50630D1F0}" dt="2023-02-03T03:35:15.534" v="1"/>
          <ac:spMkLst>
            <pc:docMk/>
            <pc:sldMk cId="2163959327" sldId="412"/>
            <ac:spMk id="3" creationId="{988FC0BC-F91B-727F-9995-14B6E463FE54}"/>
          </ac:spMkLst>
        </pc:spChg>
        <pc:picChg chg="add mod">
          <ac:chgData name="Grant Carrabine" userId="a07ba753-7976-4344-978a-cf4323c5995d" providerId="ADAL" clId="{DAE253F0-2EC3-468E-A877-93C50630D1F0}" dt="2023-02-03T03:35:15.534" v="1"/>
          <ac:picMkLst>
            <pc:docMk/>
            <pc:sldMk cId="2163959327" sldId="412"/>
            <ac:picMk id="1026" creationId="{B0EF3B38-8FD6-A351-DC7D-ED17CC890587}"/>
          </ac:picMkLst>
        </pc:picChg>
      </pc:sldChg>
      <pc:sldChg chg="addSp delSp modSp new del">
        <pc:chgData name="Grant Carrabine" userId="a07ba753-7976-4344-978a-cf4323c5995d" providerId="ADAL" clId="{DAE253F0-2EC3-468E-A877-93C50630D1F0}" dt="2023-02-03T03:58:27.366" v="166" actId="47"/>
        <pc:sldMkLst>
          <pc:docMk/>
          <pc:sldMk cId="1964776027" sldId="414"/>
        </pc:sldMkLst>
        <pc:picChg chg="add del mod">
          <ac:chgData name="Grant Carrabine" userId="a07ba753-7976-4344-978a-cf4323c5995d" providerId="ADAL" clId="{DAE253F0-2EC3-468E-A877-93C50630D1F0}" dt="2023-02-03T03:58:26.124" v="165" actId="478"/>
          <ac:picMkLst>
            <pc:docMk/>
            <pc:sldMk cId="1964776027" sldId="414"/>
            <ac:picMk id="3074" creationId="{81B43995-542B-86F7-75C2-C2ABB763F266}"/>
          </ac:picMkLst>
        </pc:picChg>
      </pc:sldChg>
      <pc:sldChg chg="modSp new del mod">
        <pc:chgData name="Grant Carrabine" userId="a07ba753-7976-4344-978a-cf4323c5995d" providerId="ADAL" clId="{DAE253F0-2EC3-468E-A877-93C50630D1F0}" dt="2023-02-03T04:30:13.041" v="181" actId="47"/>
        <pc:sldMkLst>
          <pc:docMk/>
          <pc:sldMk cId="2475351796" sldId="415"/>
        </pc:sldMkLst>
        <pc:spChg chg="mod">
          <ac:chgData name="Grant Carrabine" userId="a07ba753-7976-4344-978a-cf4323c5995d" providerId="ADAL" clId="{DAE253F0-2EC3-468E-A877-93C50630D1F0}" dt="2023-02-03T03:57:26.897" v="164" actId="255"/>
          <ac:spMkLst>
            <pc:docMk/>
            <pc:sldMk cId="2475351796" sldId="415"/>
            <ac:spMk id="3" creationId="{33820DDC-747C-1E02-91BE-3BFA0F2BDAD4}"/>
          </ac:spMkLst>
        </pc:spChg>
      </pc:sldChg>
    </pc:docChg>
  </pc:docChgLst>
  <pc:docChgLst>
    <pc:chgData name="Alford III, Tesla N." userId="babd66a6-afcd-4f59-b495-3948a9a7d0f7" providerId="ADAL" clId="{18E5CE91-8927-46E2-8059-27AB51B8A7B5}"/>
    <pc:docChg chg="undo redo custSel addSld delSld modSld sldOrd">
      <pc:chgData name="Alford III, Tesla N." userId="babd66a6-afcd-4f59-b495-3948a9a7d0f7" providerId="ADAL" clId="{18E5CE91-8927-46E2-8059-27AB51B8A7B5}" dt="2022-11-30T20:33:00.247" v="1188" actId="1076"/>
      <pc:docMkLst>
        <pc:docMk/>
      </pc:docMkLst>
      <pc:sldChg chg="mod modShow">
        <pc:chgData name="Alford III, Tesla N." userId="babd66a6-afcd-4f59-b495-3948a9a7d0f7" providerId="ADAL" clId="{18E5CE91-8927-46E2-8059-27AB51B8A7B5}" dt="2022-11-28T19:46:43.004" v="1" actId="729"/>
        <pc:sldMkLst>
          <pc:docMk/>
          <pc:sldMk cId="3724009850" sldId="270"/>
        </pc:sldMkLst>
      </pc:sldChg>
      <pc:sldChg chg="mod modShow">
        <pc:chgData name="Alford III, Tesla N." userId="babd66a6-afcd-4f59-b495-3948a9a7d0f7" providerId="ADAL" clId="{18E5CE91-8927-46E2-8059-27AB51B8A7B5}" dt="2022-11-28T19:46:41.093" v="0" actId="729"/>
        <pc:sldMkLst>
          <pc:docMk/>
          <pc:sldMk cId="2990621880" sldId="292"/>
        </pc:sldMkLst>
      </pc:sldChg>
      <pc:sldChg chg="addSp modSp mod">
        <pc:chgData name="Alford III, Tesla N." userId="babd66a6-afcd-4f59-b495-3948a9a7d0f7" providerId="ADAL" clId="{18E5CE91-8927-46E2-8059-27AB51B8A7B5}" dt="2022-11-28T19:48:34.208" v="28" actId="14100"/>
        <pc:sldMkLst>
          <pc:docMk/>
          <pc:sldMk cId="9138634" sldId="331"/>
        </pc:sldMkLst>
        <pc:spChg chg="mod">
          <ac:chgData name="Alford III, Tesla N." userId="babd66a6-afcd-4f59-b495-3948a9a7d0f7" providerId="ADAL" clId="{18E5CE91-8927-46E2-8059-27AB51B8A7B5}" dt="2022-11-28T19:48:00.468" v="24" actId="1076"/>
          <ac:spMkLst>
            <pc:docMk/>
            <pc:sldMk cId="9138634" sldId="331"/>
            <ac:spMk id="7" creationId="{31008346-00F8-3838-A55A-D1BDD2893003}"/>
          </ac:spMkLst>
        </pc:spChg>
        <pc:cxnChg chg="add mod">
          <ac:chgData name="Alford III, Tesla N." userId="babd66a6-afcd-4f59-b495-3948a9a7d0f7" providerId="ADAL" clId="{18E5CE91-8927-46E2-8059-27AB51B8A7B5}" dt="2022-11-28T19:48:34.208" v="28" actId="14100"/>
          <ac:cxnSpMkLst>
            <pc:docMk/>
            <pc:sldMk cId="9138634" sldId="331"/>
            <ac:cxnSpMk id="10" creationId="{BE081470-8CAF-8D25-1677-261993143E3B}"/>
          </ac:cxnSpMkLst>
        </pc:cxnChg>
      </pc:sldChg>
      <pc:sldChg chg="del">
        <pc:chgData name="Alford III, Tesla N." userId="babd66a6-afcd-4f59-b495-3948a9a7d0f7" providerId="ADAL" clId="{18E5CE91-8927-46E2-8059-27AB51B8A7B5}" dt="2022-11-28T19:50:36.970" v="42" actId="2696"/>
        <pc:sldMkLst>
          <pc:docMk/>
          <pc:sldMk cId="3145005957" sldId="333"/>
        </pc:sldMkLst>
      </pc:sldChg>
      <pc:sldChg chg="addSp modSp mod">
        <pc:chgData name="Alford III, Tesla N." userId="babd66a6-afcd-4f59-b495-3948a9a7d0f7" providerId="ADAL" clId="{18E5CE91-8927-46E2-8059-27AB51B8A7B5}" dt="2022-11-29T03:49:50.995" v="849" actId="1076"/>
        <pc:sldMkLst>
          <pc:docMk/>
          <pc:sldMk cId="256670639" sldId="341"/>
        </pc:sldMkLst>
        <pc:spChg chg="mod">
          <ac:chgData name="Alford III, Tesla N." userId="babd66a6-afcd-4f59-b495-3948a9a7d0f7" providerId="ADAL" clId="{18E5CE91-8927-46E2-8059-27AB51B8A7B5}" dt="2022-11-29T03:49:47.764" v="848" actId="14100"/>
          <ac:spMkLst>
            <pc:docMk/>
            <pc:sldMk cId="256670639" sldId="341"/>
            <ac:spMk id="3" creationId="{F0EDAC11-7F96-134D-9B1F-3F7DA3298A5B}"/>
          </ac:spMkLst>
        </pc:spChg>
        <pc:picChg chg="add mod">
          <ac:chgData name="Alford III, Tesla N." userId="babd66a6-afcd-4f59-b495-3948a9a7d0f7" providerId="ADAL" clId="{18E5CE91-8927-46E2-8059-27AB51B8A7B5}" dt="2022-11-29T03:49:50.995" v="849" actId="1076"/>
          <ac:picMkLst>
            <pc:docMk/>
            <pc:sldMk cId="256670639" sldId="341"/>
            <ac:picMk id="1026" creationId="{0A16050B-0888-33B4-ED6D-888751DF4A94}"/>
          </ac:picMkLst>
        </pc:picChg>
      </pc:sldChg>
      <pc:sldChg chg="delSp modSp add mod ord setBg delDesignElem">
        <pc:chgData name="Alford III, Tesla N." userId="babd66a6-afcd-4f59-b495-3948a9a7d0f7" providerId="ADAL" clId="{18E5CE91-8927-46E2-8059-27AB51B8A7B5}" dt="2022-11-30T19:37:18.872" v="1021"/>
        <pc:sldMkLst>
          <pc:docMk/>
          <pc:sldMk cId="3291058701" sldId="353"/>
        </pc:sldMkLst>
        <pc:spChg chg="mod">
          <ac:chgData name="Alford III, Tesla N." userId="babd66a6-afcd-4f59-b495-3948a9a7d0f7" providerId="ADAL" clId="{18E5CE91-8927-46E2-8059-27AB51B8A7B5}" dt="2022-11-28T19:50:12.660" v="40" actId="20577"/>
          <ac:spMkLst>
            <pc:docMk/>
            <pc:sldMk cId="3291058701" sldId="353"/>
            <ac:spMk id="2" creationId="{00000000-0000-0000-0000-000000000000}"/>
          </ac:spMkLst>
        </pc:spChg>
        <pc:spChg chg="del">
          <ac:chgData name="Alford III, Tesla N." userId="babd66a6-afcd-4f59-b495-3948a9a7d0f7" providerId="ADAL" clId="{18E5CE91-8927-46E2-8059-27AB51B8A7B5}" dt="2022-11-28T19:50:01.738" v="30"/>
          <ac:spMkLst>
            <pc:docMk/>
            <pc:sldMk cId="3291058701" sldId="353"/>
            <ac:spMk id="1028" creationId="{A3363022-C969-41E9-8EB2-E4C94908C1FA}"/>
          </ac:spMkLst>
        </pc:spChg>
        <pc:spChg chg="del">
          <ac:chgData name="Alford III, Tesla N." userId="babd66a6-afcd-4f59-b495-3948a9a7d0f7" providerId="ADAL" clId="{18E5CE91-8927-46E2-8059-27AB51B8A7B5}" dt="2022-11-28T19:50:01.738" v="30"/>
          <ac:spMkLst>
            <pc:docMk/>
            <pc:sldMk cId="3291058701" sldId="353"/>
            <ac:spMk id="1029" creationId="{8D1AD6B3-BE88-4CEB-BA17-790657CC4729}"/>
          </ac:spMkLst>
        </pc:spChg>
        <pc:grpChg chg="del">
          <ac:chgData name="Alford III, Tesla N." userId="babd66a6-afcd-4f59-b495-3948a9a7d0f7" providerId="ADAL" clId="{18E5CE91-8927-46E2-8059-27AB51B8A7B5}" dt="2022-11-28T19:50:01.738" v="30"/>
          <ac:grpSpMkLst>
            <pc:docMk/>
            <pc:sldMk cId="3291058701" sldId="353"/>
            <ac:grpSpMk id="1030" creationId="{89D1390B-7E13-4B4F-9CB2-391063412E54}"/>
          </ac:grpSpMkLst>
        </pc:grpChg>
      </pc:sldChg>
      <pc:sldChg chg="addSp delSp modSp new mod ord">
        <pc:chgData name="Alford III, Tesla N." userId="babd66a6-afcd-4f59-b495-3948a9a7d0f7" providerId="ADAL" clId="{18E5CE91-8927-46E2-8059-27AB51B8A7B5}" dt="2022-11-30T19:37:18.872" v="1021"/>
        <pc:sldMkLst>
          <pc:docMk/>
          <pc:sldMk cId="2077664293" sldId="354"/>
        </pc:sldMkLst>
        <pc:spChg chg="mod">
          <ac:chgData name="Alford III, Tesla N." userId="babd66a6-afcd-4f59-b495-3948a9a7d0f7" providerId="ADAL" clId="{18E5CE91-8927-46E2-8059-27AB51B8A7B5}" dt="2022-11-28T19:55:48.545" v="107" actId="20577"/>
          <ac:spMkLst>
            <pc:docMk/>
            <pc:sldMk cId="2077664293" sldId="354"/>
            <ac:spMk id="2" creationId="{57C493D7-B8AA-3DA1-47CB-6F30680567E4}"/>
          </ac:spMkLst>
        </pc:spChg>
        <pc:spChg chg="del">
          <ac:chgData name="Alford III, Tesla N." userId="babd66a6-afcd-4f59-b495-3948a9a7d0f7" providerId="ADAL" clId="{18E5CE91-8927-46E2-8059-27AB51B8A7B5}" dt="2022-11-28T19:58:49.586" v="112"/>
          <ac:spMkLst>
            <pc:docMk/>
            <pc:sldMk cId="2077664293" sldId="354"/>
            <ac:spMk id="3" creationId="{3D0C11F4-3032-2C13-B226-27CFEE619610}"/>
          </ac:spMkLst>
        </pc:spChg>
        <pc:spChg chg="add del">
          <ac:chgData name="Alford III, Tesla N." userId="babd66a6-afcd-4f59-b495-3948a9a7d0f7" providerId="ADAL" clId="{18E5CE91-8927-46E2-8059-27AB51B8A7B5}" dt="2022-11-28T19:58:18.256" v="109" actId="22"/>
          <ac:spMkLst>
            <pc:docMk/>
            <pc:sldMk cId="2077664293" sldId="354"/>
            <ac:spMk id="5" creationId="{2D907638-3E8C-39DA-3311-328F8007E29D}"/>
          </ac:spMkLst>
        </pc:spChg>
        <pc:spChg chg="add del">
          <ac:chgData name="Alford III, Tesla N." userId="babd66a6-afcd-4f59-b495-3948a9a7d0f7" providerId="ADAL" clId="{18E5CE91-8927-46E2-8059-27AB51B8A7B5}" dt="2022-11-28T19:58:24.999" v="111" actId="22"/>
          <ac:spMkLst>
            <pc:docMk/>
            <pc:sldMk cId="2077664293" sldId="354"/>
            <ac:spMk id="7" creationId="{AA15479E-240A-A9DC-6671-9C4D96FFC2C0}"/>
          </ac:spMkLst>
        </pc:spChg>
        <pc:spChg chg="add mod">
          <ac:chgData name="Alford III, Tesla N." userId="babd66a6-afcd-4f59-b495-3948a9a7d0f7" providerId="ADAL" clId="{18E5CE91-8927-46E2-8059-27AB51B8A7B5}" dt="2022-11-28T20:13:47.958" v="171" actId="1076"/>
          <ac:spMkLst>
            <pc:docMk/>
            <pc:sldMk cId="2077664293" sldId="354"/>
            <ac:spMk id="12" creationId="{DBBB6D42-4C87-26E7-50F5-FF104D96D52D}"/>
          </ac:spMkLst>
        </pc:spChg>
        <pc:picChg chg="add mod ord">
          <ac:chgData name="Alford III, Tesla N." userId="babd66a6-afcd-4f59-b495-3948a9a7d0f7" providerId="ADAL" clId="{18E5CE91-8927-46E2-8059-27AB51B8A7B5}" dt="2022-11-28T20:10:36.911" v="153" actId="167"/>
          <ac:picMkLst>
            <pc:docMk/>
            <pc:sldMk cId="2077664293" sldId="354"/>
            <ac:picMk id="9" creationId="{C7486E4E-942C-8A72-F507-A917CC3ED536}"/>
          </ac:picMkLst>
        </pc:picChg>
        <pc:picChg chg="add mod">
          <ac:chgData name="Alford III, Tesla N." userId="babd66a6-afcd-4f59-b495-3948a9a7d0f7" providerId="ADAL" clId="{18E5CE91-8927-46E2-8059-27AB51B8A7B5}" dt="2022-11-28T20:11:52.615" v="162"/>
          <ac:picMkLst>
            <pc:docMk/>
            <pc:sldMk cId="2077664293" sldId="354"/>
            <ac:picMk id="11" creationId="{A5B56E56-7563-D032-095D-EA9C920069B2}"/>
          </ac:picMkLst>
        </pc:picChg>
        <pc:picChg chg="add mod">
          <ac:chgData name="Alford III, Tesla N." userId="babd66a6-afcd-4f59-b495-3948a9a7d0f7" providerId="ADAL" clId="{18E5CE91-8927-46E2-8059-27AB51B8A7B5}" dt="2022-11-28T20:13:44.502" v="170" actId="14100"/>
          <ac:picMkLst>
            <pc:docMk/>
            <pc:sldMk cId="2077664293" sldId="354"/>
            <ac:picMk id="14" creationId="{A061EFC3-73C2-66E9-61E0-811CDFAEC04B}"/>
          </ac:picMkLst>
        </pc:picChg>
      </pc:sldChg>
      <pc:sldChg chg="delSp modSp add mod setBg delDesignElem">
        <pc:chgData name="Alford III, Tesla N." userId="babd66a6-afcd-4f59-b495-3948a9a7d0f7" providerId="ADAL" clId="{18E5CE91-8927-46E2-8059-27AB51B8A7B5}" dt="2022-11-28T19:50:52.676" v="61" actId="20577"/>
        <pc:sldMkLst>
          <pc:docMk/>
          <pc:sldMk cId="2982449146" sldId="355"/>
        </pc:sldMkLst>
        <pc:spChg chg="mod">
          <ac:chgData name="Alford III, Tesla N." userId="babd66a6-afcd-4f59-b495-3948a9a7d0f7" providerId="ADAL" clId="{18E5CE91-8927-46E2-8059-27AB51B8A7B5}" dt="2022-11-28T19:50:52.676" v="61" actId="20577"/>
          <ac:spMkLst>
            <pc:docMk/>
            <pc:sldMk cId="2982449146" sldId="355"/>
            <ac:spMk id="2" creationId="{00000000-0000-0000-0000-000000000000}"/>
          </ac:spMkLst>
        </pc:spChg>
        <pc:spChg chg="del">
          <ac:chgData name="Alford III, Tesla N." userId="babd66a6-afcd-4f59-b495-3948a9a7d0f7" providerId="ADAL" clId="{18E5CE91-8927-46E2-8059-27AB51B8A7B5}" dt="2022-11-28T19:50:39.190" v="44"/>
          <ac:spMkLst>
            <pc:docMk/>
            <pc:sldMk cId="2982449146" sldId="355"/>
            <ac:spMk id="1028" creationId="{A3363022-C969-41E9-8EB2-E4C94908C1FA}"/>
          </ac:spMkLst>
        </pc:spChg>
        <pc:spChg chg="del">
          <ac:chgData name="Alford III, Tesla N." userId="babd66a6-afcd-4f59-b495-3948a9a7d0f7" providerId="ADAL" clId="{18E5CE91-8927-46E2-8059-27AB51B8A7B5}" dt="2022-11-28T19:50:39.190" v="44"/>
          <ac:spMkLst>
            <pc:docMk/>
            <pc:sldMk cId="2982449146" sldId="355"/>
            <ac:spMk id="1029" creationId="{8D1AD6B3-BE88-4CEB-BA17-790657CC4729}"/>
          </ac:spMkLst>
        </pc:spChg>
        <pc:grpChg chg="del">
          <ac:chgData name="Alford III, Tesla N." userId="babd66a6-afcd-4f59-b495-3948a9a7d0f7" providerId="ADAL" clId="{18E5CE91-8927-46E2-8059-27AB51B8A7B5}" dt="2022-11-28T19:50:39.190" v="44"/>
          <ac:grpSpMkLst>
            <pc:docMk/>
            <pc:sldMk cId="2982449146" sldId="355"/>
            <ac:grpSpMk id="1030" creationId="{89D1390B-7E13-4B4F-9CB2-391063412E54}"/>
          </ac:grpSpMkLst>
        </pc:grpChg>
      </pc:sldChg>
      <pc:sldChg chg="modSp add mod ord modShow">
        <pc:chgData name="Alford III, Tesla N." userId="babd66a6-afcd-4f59-b495-3948a9a7d0f7" providerId="ADAL" clId="{18E5CE91-8927-46E2-8059-27AB51B8A7B5}" dt="2022-11-30T19:48:54.744" v="1022" actId="729"/>
        <pc:sldMkLst>
          <pc:docMk/>
          <pc:sldMk cId="4174853130" sldId="358"/>
        </pc:sldMkLst>
        <pc:graphicFrameChg chg="mod">
          <ac:chgData name="Alford III, Tesla N." userId="babd66a6-afcd-4f59-b495-3948a9a7d0f7" providerId="ADAL" clId="{18E5CE91-8927-46E2-8059-27AB51B8A7B5}" dt="2022-11-28T19:55:06.490" v="71"/>
          <ac:graphicFrameMkLst>
            <pc:docMk/>
            <pc:sldMk cId="4174853130" sldId="358"/>
            <ac:graphicFrameMk id="5" creationId="{1F27C200-1D6C-3B8E-D3DE-35141EDC5E56}"/>
          </ac:graphicFrameMkLst>
        </pc:graphicFrameChg>
      </pc:sldChg>
      <pc:sldChg chg="addSp modSp new mod ord">
        <pc:chgData name="Alford III, Tesla N." userId="babd66a6-afcd-4f59-b495-3948a9a7d0f7" providerId="ADAL" clId="{18E5CE91-8927-46E2-8059-27AB51B8A7B5}" dt="2022-11-30T19:37:18.872" v="1021"/>
        <pc:sldMkLst>
          <pc:docMk/>
          <pc:sldMk cId="3077907630" sldId="366"/>
        </pc:sldMkLst>
        <pc:spChg chg="mod">
          <ac:chgData name="Alford III, Tesla N." userId="babd66a6-afcd-4f59-b495-3948a9a7d0f7" providerId="ADAL" clId="{18E5CE91-8927-46E2-8059-27AB51B8A7B5}" dt="2022-11-29T03:24:17.427" v="653" actId="20577"/>
          <ac:spMkLst>
            <pc:docMk/>
            <pc:sldMk cId="3077907630" sldId="366"/>
            <ac:spMk id="2" creationId="{6CC6CCE8-DD93-DC85-7E77-96482EADFD82}"/>
          </ac:spMkLst>
        </pc:spChg>
        <pc:spChg chg="mod">
          <ac:chgData name="Alford III, Tesla N." userId="babd66a6-afcd-4f59-b495-3948a9a7d0f7" providerId="ADAL" clId="{18E5CE91-8927-46E2-8059-27AB51B8A7B5}" dt="2022-11-29T03:29:52.715" v="724" actId="20577"/>
          <ac:spMkLst>
            <pc:docMk/>
            <pc:sldMk cId="3077907630" sldId="366"/>
            <ac:spMk id="3" creationId="{FF03AC62-66D3-898D-F294-23B6A7994D05}"/>
          </ac:spMkLst>
        </pc:spChg>
        <pc:spChg chg="add mod">
          <ac:chgData name="Alford III, Tesla N." userId="babd66a6-afcd-4f59-b495-3948a9a7d0f7" providerId="ADAL" clId="{18E5CE91-8927-46E2-8059-27AB51B8A7B5}" dt="2022-11-28T20:51:06.971" v="640" actId="1076"/>
          <ac:spMkLst>
            <pc:docMk/>
            <pc:sldMk cId="3077907630" sldId="366"/>
            <ac:spMk id="4" creationId="{F3FAF8C7-F89E-4E34-CCF4-768A9B3B2C20}"/>
          </ac:spMkLst>
        </pc:spChg>
      </pc:sldChg>
      <pc:sldChg chg="del">
        <pc:chgData name="Alford III, Tesla N." userId="babd66a6-afcd-4f59-b495-3948a9a7d0f7" providerId="ADAL" clId="{18E5CE91-8927-46E2-8059-27AB51B8A7B5}" dt="2022-11-29T03:22:10.865" v="642" actId="47"/>
        <pc:sldMkLst>
          <pc:docMk/>
          <pc:sldMk cId="2984967532" sldId="368"/>
        </pc:sldMkLst>
      </pc:sldChg>
      <pc:sldChg chg="add">
        <pc:chgData name="Alford III, Tesla N." userId="babd66a6-afcd-4f59-b495-3948a9a7d0f7" providerId="ADAL" clId="{18E5CE91-8927-46E2-8059-27AB51B8A7B5}" dt="2022-11-29T03:22:02.254" v="641"/>
        <pc:sldMkLst>
          <pc:docMk/>
          <pc:sldMk cId="630056506" sldId="370"/>
        </pc:sldMkLst>
      </pc:sldChg>
      <pc:sldChg chg="modSp mod">
        <pc:chgData name="Alford III, Tesla N." userId="babd66a6-afcd-4f59-b495-3948a9a7d0f7" providerId="ADAL" clId="{18E5CE91-8927-46E2-8059-27AB51B8A7B5}" dt="2022-11-29T03:26:03.121" v="686" actId="255"/>
        <pc:sldMkLst>
          <pc:docMk/>
          <pc:sldMk cId="2336372435" sldId="371"/>
        </pc:sldMkLst>
        <pc:graphicFrameChg chg="mod modGraphic">
          <ac:chgData name="Alford III, Tesla N." userId="babd66a6-afcd-4f59-b495-3948a9a7d0f7" providerId="ADAL" clId="{18E5CE91-8927-46E2-8059-27AB51B8A7B5}" dt="2022-11-29T03:26:03.121" v="686" actId="255"/>
          <ac:graphicFrameMkLst>
            <pc:docMk/>
            <pc:sldMk cId="2336372435" sldId="371"/>
            <ac:graphicFrameMk id="5" creationId="{1F27C200-1D6C-3B8E-D3DE-35141EDC5E56}"/>
          </ac:graphicFrameMkLst>
        </pc:graphicFrameChg>
      </pc:sldChg>
      <pc:sldChg chg="modSp new mod ord">
        <pc:chgData name="Alford III, Tesla N." userId="babd66a6-afcd-4f59-b495-3948a9a7d0f7" providerId="ADAL" clId="{18E5CE91-8927-46E2-8059-27AB51B8A7B5}" dt="2022-11-30T19:37:18.872" v="1021"/>
        <pc:sldMkLst>
          <pc:docMk/>
          <pc:sldMk cId="2165763104" sldId="372"/>
        </pc:sldMkLst>
        <pc:spChg chg="mod">
          <ac:chgData name="Alford III, Tesla N." userId="babd66a6-afcd-4f59-b495-3948a9a7d0f7" providerId="ADAL" clId="{18E5CE91-8927-46E2-8059-27AB51B8A7B5}" dt="2022-11-29T03:24:40.570" v="682" actId="20577"/>
          <ac:spMkLst>
            <pc:docMk/>
            <pc:sldMk cId="2165763104" sldId="372"/>
            <ac:spMk id="2" creationId="{77BE7F59-1090-0108-EEB7-EB9DC32986B7}"/>
          </ac:spMkLst>
        </pc:spChg>
        <pc:spChg chg="mod">
          <ac:chgData name="Alford III, Tesla N." userId="babd66a6-afcd-4f59-b495-3948a9a7d0f7" providerId="ADAL" clId="{18E5CE91-8927-46E2-8059-27AB51B8A7B5}" dt="2022-11-29T04:34:51.323" v="1019" actId="122"/>
          <ac:spMkLst>
            <pc:docMk/>
            <pc:sldMk cId="2165763104" sldId="372"/>
            <ac:spMk id="3" creationId="{C868B9DA-250B-F906-C7A8-200EAA96195E}"/>
          </ac:spMkLst>
        </pc:spChg>
      </pc:sldChg>
      <pc:sldChg chg="modSp mod">
        <pc:chgData name="Alford III, Tesla N." userId="babd66a6-afcd-4f59-b495-3948a9a7d0f7" providerId="ADAL" clId="{18E5CE91-8927-46E2-8059-27AB51B8A7B5}" dt="2022-11-29T04:18:16.772" v="1018" actId="13782"/>
        <pc:sldMkLst>
          <pc:docMk/>
          <pc:sldMk cId="2777099353" sldId="373"/>
        </pc:sldMkLst>
        <pc:spChg chg="mod">
          <ac:chgData name="Alford III, Tesla N." userId="babd66a6-afcd-4f59-b495-3948a9a7d0f7" providerId="ADAL" clId="{18E5CE91-8927-46E2-8059-27AB51B8A7B5}" dt="2022-11-29T04:10:18.386" v="950" actId="20577"/>
          <ac:spMkLst>
            <pc:docMk/>
            <pc:sldMk cId="2777099353" sldId="373"/>
            <ac:spMk id="9" creationId="{BC9565ED-D0E7-53B9-42DE-F7D45F78751C}"/>
          </ac:spMkLst>
        </pc:spChg>
        <pc:graphicFrameChg chg="mod">
          <ac:chgData name="Alford III, Tesla N." userId="babd66a6-afcd-4f59-b495-3948a9a7d0f7" providerId="ADAL" clId="{18E5CE91-8927-46E2-8059-27AB51B8A7B5}" dt="2022-11-29T04:18:16.772" v="1018" actId="13782"/>
          <ac:graphicFrameMkLst>
            <pc:docMk/>
            <pc:sldMk cId="2777099353" sldId="373"/>
            <ac:graphicFrameMk id="4" creationId="{7549B269-821C-EE1F-AD75-0D9C2766C1A6}"/>
          </ac:graphicFrameMkLst>
        </pc:graphicFrameChg>
      </pc:sldChg>
      <pc:sldChg chg="ord">
        <pc:chgData name="Alford III, Tesla N." userId="babd66a6-afcd-4f59-b495-3948a9a7d0f7" providerId="ADAL" clId="{18E5CE91-8927-46E2-8059-27AB51B8A7B5}" dt="2022-11-30T19:37:18.872" v="1021"/>
        <pc:sldMkLst>
          <pc:docMk/>
          <pc:sldMk cId="2830311676" sldId="381"/>
        </pc:sldMkLst>
      </pc:sldChg>
      <pc:sldChg chg="addSp delSp modSp add mod">
        <pc:chgData name="Alford III, Tesla N." userId="babd66a6-afcd-4f59-b495-3948a9a7d0f7" providerId="ADAL" clId="{18E5CE91-8927-46E2-8059-27AB51B8A7B5}" dt="2022-11-30T20:01:06.027" v="1061" actId="1076"/>
        <pc:sldMkLst>
          <pc:docMk/>
          <pc:sldMk cId="3310866683" sldId="386"/>
        </pc:sldMkLst>
        <pc:spChg chg="del">
          <ac:chgData name="Alford III, Tesla N." userId="babd66a6-afcd-4f59-b495-3948a9a7d0f7" providerId="ADAL" clId="{18E5CE91-8927-46E2-8059-27AB51B8A7B5}" dt="2022-11-30T19:58:30.531" v="1050" actId="478"/>
          <ac:spMkLst>
            <pc:docMk/>
            <pc:sldMk cId="3310866683" sldId="386"/>
            <ac:spMk id="4" creationId="{81BE1965-FFC1-11E2-8A53-D6333C0AD3AE}"/>
          </ac:spMkLst>
        </pc:spChg>
        <pc:spChg chg="mod">
          <ac:chgData name="Alford III, Tesla N." userId="babd66a6-afcd-4f59-b495-3948a9a7d0f7" providerId="ADAL" clId="{18E5CE91-8927-46E2-8059-27AB51B8A7B5}" dt="2022-11-30T19:55:12.022" v="1042" actId="313"/>
          <ac:spMkLst>
            <pc:docMk/>
            <pc:sldMk cId="3310866683" sldId="386"/>
            <ac:spMk id="8" creationId="{3EF6E280-929D-12C3-98EE-2E0F785451EF}"/>
          </ac:spMkLst>
        </pc:spChg>
        <pc:spChg chg="mod">
          <ac:chgData name="Alford III, Tesla N." userId="babd66a6-afcd-4f59-b495-3948a9a7d0f7" providerId="ADAL" clId="{18E5CE91-8927-46E2-8059-27AB51B8A7B5}" dt="2022-11-30T19:55:44.937" v="1043" actId="2711"/>
          <ac:spMkLst>
            <pc:docMk/>
            <pc:sldMk cId="3310866683" sldId="386"/>
            <ac:spMk id="11" creationId="{325CABF7-FD5E-D35E-BF97-02CD6D051D8A}"/>
          </ac:spMkLst>
        </pc:spChg>
        <pc:picChg chg="add mod ord">
          <ac:chgData name="Alford III, Tesla N." userId="babd66a6-afcd-4f59-b495-3948a9a7d0f7" providerId="ADAL" clId="{18E5CE91-8927-46E2-8059-27AB51B8A7B5}" dt="2022-11-30T19:58:28.694" v="1049" actId="167"/>
          <ac:picMkLst>
            <pc:docMk/>
            <pc:sldMk cId="3310866683" sldId="386"/>
            <ac:picMk id="5" creationId="{052A4CBC-0C6F-3C68-2AE7-6DC8BA7CAF4E}"/>
          </ac:picMkLst>
        </pc:picChg>
        <pc:picChg chg="add mod">
          <ac:chgData name="Alford III, Tesla N." userId="babd66a6-afcd-4f59-b495-3948a9a7d0f7" providerId="ADAL" clId="{18E5CE91-8927-46E2-8059-27AB51B8A7B5}" dt="2022-11-30T20:01:06.027" v="1061" actId="1076"/>
          <ac:picMkLst>
            <pc:docMk/>
            <pc:sldMk cId="3310866683" sldId="386"/>
            <ac:picMk id="10" creationId="{B5666FF9-84DA-B7FE-1BC2-F9F8190518B7}"/>
          </ac:picMkLst>
        </pc:picChg>
        <pc:picChg chg="del">
          <ac:chgData name="Alford III, Tesla N." userId="babd66a6-afcd-4f59-b495-3948a9a7d0f7" providerId="ADAL" clId="{18E5CE91-8927-46E2-8059-27AB51B8A7B5}" dt="2022-11-30T20:00:57.601" v="1058" actId="478"/>
          <ac:picMkLst>
            <pc:docMk/>
            <pc:sldMk cId="3310866683" sldId="386"/>
            <ac:picMk id="13" creationId="{9F5D9D10-32B8-6133-2960-97429BB43105}"/>
          </ac:picMkLst>
        </pc:picChg>
        <pc:picChg chg="del">
          <ac:chgData name="Alford III, Tesla N." userId="babd66a6-afcd-4f59-b495-3948a9a7d0f7" providerId="ADAL" clId="{18E5CE91-8927-46E2-8059-27AB51B8A7B5}" dt="2022-11-30T20:00:57.601" v="1058" actId="478"/>
          <ac:picMkLst>
            <pc:docMk/>
            <pc:sldMk cId="3310866683" sldId="386"/>
            <ac:picMk id="15" creationId="{BD8B1BFE-64D9-4A99-8B84-4FB0492EEFC6}"/>
          </ac:picMkLst>
        </pc:picChg>
        <pc:picChg chg="del">
          <ac:chgData name="Alford III, Tesla N." userId="babd66a6-afcd-4f59-b495-3948a9a7d0f7" providerId="ADAL" clId="{18E5CE91-8927-46E2-8059-27AB51B8A7B5}" dt="2022-11-30T20:00:57.601" v="1058" actId="478"/>
          <ac:picMkLst>
            <pc:docMk/>
            <pc:sldMk cId="3310866683" sldId="386"/>
            <ac:picMk id="16" creationId="{99B66A87-716B-1A2F-F6A7-382C2D95F90C}"/>
          </ac:picMkLst>
        </pc:picChg>
      </pc:sldChg>
      <pc:sldChg chg="addSp delSp modSp new mod">
        <pc:chgData name="Alford III, Tesla N." userId="babd66a6-afcd-4f59-b495-3948a9a7d0f7" providerId="ADAL" clId="{18E5CE91-8927-46E2-8059-27AB51B8A7B5}" dt="2022-11-30T20:33:00.247" v="1188" actId="1076"/>
        <pc:sldMkLst>
          <pc:docMk/>
          <pc:sldMk cId="189848323" sldId="387"/>
        </pc:sldMkLst>
        <pc:spChg chg="mod">
          <ac:chgData name="Alford III, Tesla N." userId="babd66a6-afcd-4f59-b495-3948a9a7d0f7" providerId="ADAL" clId="{18E5CE91-8927-46E2-8059-27AB51B8A7B5}" dt="2022-11-30T20:19:24.707" v="1079" actId="20577"/>
          <ac:spMkLst>
            <pc:docMk/>
            <pc:sldMk cId="189848323" sldId="387"/>
            <ac:spMk id="2" creationId="{43E2FC5E-BABE-D7ED-4AF0-A45535F36B44}"/>
          </ac:spMkLst>
        </pc:spChg>
        <pc:spChg chg="mod">
          <ac:chgData name="Alford III, Tesla N." userId="babd66a6-afcd-4f59-b495-3948a9a7d0f7" providerId="ADAL" clId="{18E5CE91-8927-46E2-8059-27AB51B8A7B5}" dt="2022-11-30T20:32:40.786" v="1183" actId="20577"/>
          <ac:spMkLst>
            <pc:docMk/>
            <pc:sldMk cId="189848323" sldId="387"/>
            <ac:spMk id="3" creationId="{DDC553CF-F2B8-D918-631D-C4FD2B86E55E}"/>
          </ac:spMkLst>
        </pc:spChg>
        <pc:graphicFrameChg chg="add del modGraphic">
          <ac:chgData name="Alford III, Tesla N." userId="babd66a6-afcd-4f59-b495-3948a9a7d0f7" providerId="ADAL" clId="{18E5CE91-8927-46E2-8059-27AB51B8A7B5}" dt="2022-11-30T20:30:57.550" v="1140" actId="478"/>
          <ac:graphicFrameMkLst>
            <pc:docMk/>
            <pc:sldMk cId="189848323" sldId="387"/>
            <ac:graphicFrameMk id="4" creationId="{6B05EEAE-E092-FACA-A276-F1DC0E759B66}"/>
          </ac:graphicFrameMkLst>
        </pc:graphicFrameChg>
        <pc:picChg chg="add mod">
          <ac:chgData name="Alford III, Tesla N." userId="babd66a6-afcd-4f59-b495-3948a9a7d0f7" providerId="ADAL" clId="{18E5CE91-8927-46E2-8059-27AB51B8A7B5}" dt="2022-11-30T20:32:53.590" v="1187" actId="1076"/>
          <ac:picMkLst>
            <pc:docMk/>
            <pc:sldMk cId="189848323" sldId="387"/>
            <ac:picMk id="1026" creationId="{09D8779D-818F-D10C-D39C-427184AA1F34}"/>
          </ac:picMkLst>
        </pc:picChg>
        <pc:picChg chg="add mod">
          <ac:chgData name="Alford III, Tesla N." userId="babd66a6-afcd-4f59-b495-3948a9a7d0f7" providerId="ADAL" clId="{18E5CE91-8927-46E2-8059-27AB51B8A7B5}" dt="2022-11-30T20:33:00.247" v="1188" actId="1076"/>
          <ac:picMkLst>
            <pc:docMk/>
            <pc:sldMk cId="189848323" sldId="387"/>
            <ac:picMk id="1028" creationId="{47D8502C-DB0D-6B8C-BE22-CA68A2DBEF46}"/>
          </ac:picMkLst>
        </pc:picChg>
      </pc:sldChg>
    </pc:docChg>
  </pc:docChgLst>
  <pc:docChgLst>
    <pc:chgData name="Astrup, Dylan J." userId="S::astrupd@my.erau.edu::56b1825f-da8e-4cf8-aad7-60ebaa314d46" providerId="AD" clId="Web-{F1B96451-49C7-416D-A78B-E4ADC79BA712}"/>
    <pc:docChg chg="modSld">
      <pc:chgData name="Astrup, Dylan J." userId="S::astrupd@my.erau.edu::56b1825f-da8e-4cf8-aad7-60ebaa314d46" providerId="AD" clId="Web-{F1B96451-49C7-416D-A78B-E4ADC79BA712}" dt="2022-10-10T19:50:53.342" v="2"/>
      <pc:docMkLst>
        <pc:docMk/>
      </pc:docMkLst>
      <pc:sldChg chg="addSp delSp modSp">
        <pc:chgData name="Astrup, Dylan J." userId="S::astrupd@my.erau.edu::56b1825f-da8e-4cf8-aad7-60ebaa314d46" providerId="AD" clId="Web-{F1B96451-49C7-416D-A78B-E4ADC79BA712}" dt="2022-10-10T19:50:53.342" v="2"/>
        <pc:sldMkLst>
          <pc:docMk/>
          <pc:sldMk cId="3283620086" sldId="289"/>
        </pc:sldMkLst>
        <pc:spChg chg="add del mod">
          <ac:chgData name="Astrup, Dylan J." userId="S::astrupd@my.erau.edu::56b1825f-da8e-4cf8-aad7-60ebaa314d46" providerId="AD" clId="Web-{F1B96451-49C7-416D-A78B-E4ADC79BA712}" dt="2022-10-10T19:50:53.342" v="2"/>
          <ac:spMkLst>
            <pc:docMk/>
            <pc:sldMk cId="3283620086" sldId="289"/>
            <ac:spMk id="4" creationId="{65BA3A86-AED0-18DC-78D9-F73389FACDA2}"/>
          </ac:spMkLst>
        </pc:spChg>
        <pc:graphicFrameChg chg="add del mod ord modGraphic">
          <ac:chgData name="Astrup, Dylan J." userId="S::astrupd@my.erau.edu::56b1825f-da8e-4cf8-aad7-60ebaa314d46" providerId="AD" clId="Web-{F1B96451-49C7-416D-A78B-E4ADC79BA712}" dt="2022-10-10T19:50:53.342" v="2"/>
          <ac:graphicFrameMkLst>
            <pc:docMk/>
            <pc:sldMk cId="3283620086" sldId="289"/>
            <ac:graphicFrameMk id="7" creationId="{E4C3CC16-E078-2E3B-AEE4-21216255372D}"/>
          </ac:graphicFrameMkLst>
        </pc:graphicFrameChg>
        <pc:picChg chg="del">
          <ac:chgData name="Astrup, Dylan J." userId="S::astrupd@my.erau.edu::56b1825f-da8e-4cf8-aad7-60ebaa314d46" providerId="AD" clId="Web-{F1B96451-49C7-416D-A78B-E4ADC79BA712}" dt="2022-10-10T19:50:48.233" v="0"/>
          <ac:picMkLst>
            <pc:docMk/>
            <pc:sldMk cId="3283620086" sldId="289"/>
            <ac:picMk id="5" creationId="{E958015B-397C-8FD3-6647-AB6F7A43438B}"/>
          </ac:picMkLst>
        </pc:picChg>
      </pc:sldChg>
    </pc:docChg>
  </pc:docChgLst>
  <pc:docChgLst>
    <pc:chgData name="Wolf, Jacob D." userId="05576282-d74a-4647-9cd1-42b570626f82" providerId="ADAL" clId="{4296971A-C330-4E59-8377-25E0AF2B039F}"/>
    <pc:docChg chg="undo custSel addSld delSld modSld">
      <pc:chgData name="Wolf, Jacob D." userId="05576282-d74a-4647-9cd1-42b570626f82" providerId="ADAL" clId="{4296971A-C330-4E59-8377-25E0AF2B039F}" dt="2023-02-03T05:16:31.979" v="1696" actId="1076"/>
      <pc:docMkLst>
        <pc:docMk/>
      </pc:docMkLst>
      <pc:sldChg chg="addSp delSp modSp mod">
        <pc:chgData name="Wolf, Jacob D." userId="05576282-d74a-4647-9cd1-42b570626f82" providerId="ADAL" clId="{4296971A-C330-4E59-8377-25E0AF2B039F}" dt="2023-02-03T03:26:30.339" v="47" actId="1076"/>
        <pc:sldMkLst>
          <pc:docMk/>
          <pc:sldMk cId="3575488815" sldId="272"/>
        </pc:sldMkLst>
        <pc:picChg chg="del">
          <ac:chgData name="Wolf, Jacob D." userId="05576282-d74a-4647-9cd1-42b570626f82" providerId="ADAL" clId="{4296971A-C330-4E59-8377-25E0AF2B039F}" dt="2023-02-03T03:25:58.778" v="35" actId="478"/>
          <ac:picMkLst>
            <pc:docMk/>
            <pc:sldMk cId="3575488815" sldId="272"/>
            <ac:picMk id="5" creationId="{8CB3222A-CA9A-56DE-6B25-45ADCA673EA8}"/>
          </ac:picMkLst>
        </pc:picChg>
        <pc:picChg chg="add mod">
          <ac:chgData name="Wolf, Jacob D." userId="05576282-d74a-4647-9cd1-42b570626f82" providerId="ADAL" clId="{4296971A-C330-4E59-8377-25E0AF2B039F}" dt="2023-02-03T03:26:30.339" v="47" actId="1076"/>
          <ac:picMkLst>
            <pc:docMk/>
            <pc:sldMk cId="3575488815" sldId="272"/>
            <ac:picMk id="7" creationId="{69F63138-3F2B-0BAF-EFB6-9CCF48A5357A}"/>
          </ac:picMkLst>
        </pc:picChg>
        <pc:cxnChg chg="mod">
          <ac:chgData name="Wolf, Jacob D." userId="05576282-d74a-4647-9cd1-42b570626f82" providerId="ADAL" clId="{4296971A-C330-4E59-8377-25E0AF2B039F}" dt="2023-02-03T03:26:19.706" v="42" actId="1076"/>
          <ac:cxnSpMkLst>
            <pc:docMk/>
            <pc:sldMk cId="3575488815" sldId="272"/>
            <ac:cxnSpMk id="6" creationId="{12A4A3AF-BFC3-5141-3F2F-6BF18E89059E}"/>
          </ac:cxnSpMkLst>
        </pc:cxnChg>
        <pc:cxnChg chg="mod">
          <ac:chgData name="Wolf, Jacob D." userId="05576282-d74a-4647-9cd1-42b570626f82" providerId="ADAL" clId="{4296971A-C330-4E59-8377-25E0AF2B039F}" dt="2023-02-03T03:26:22.123" v="44" actId="1076"/>
          <ac:cxnSpMkLst>
            <pc:docMk/>
            <pc:sldMk cId="3575488815" sldId="272"/>
            <ac:cxnSpMk id="8" creationId="{C9B1F72A-4592-68A4-FCED-065F8045C885}"/>
          </ac:cxnSpMkLst>
        </pc:cxnChg>
        <pc:cxnChg chg="mod">
          <ac:chgData name="Wolf, Jacob D." userId="05576282-d74a-4647-9cd1-42b570626f82" providerId="ADAL" clId="{4296971A-C330-4E59-8377-25E0AF2B039F}" dt="2023-02-03T03:26:23.581" v="45" actId="1076"/>
          <ac:cxnSpMkLst>
            <pc:docMk/>
            <pc:sldMk cId="3575488815" sldId="272"/>
            <ac:cxnSpMk id="10" creationId="{4127E664-A5A2-30C3-D685-A2476FC929FA}"/>
          </ac:cxnSpMkLst>
        </pc:cxnChg>
        <pc:cxnChg chg="mod">
          <ac:chgData name="Wolf, Jacob D." userId="05576282-d74a-4647-9cd1-42b570626f82" providerId="ADAL" clId="{4296971A-C330-4E59-8377-25E0AF2B039F}" dt="2023-02-03T03:26:20.867" v="43" actId="1076"/>
          <ac:cxnSpMkLst>
            <pc:docMk/>
            <pc:sldMk cId="3575488815" sldId="272"/>
            <ac:cxnSpMk id="13" creationId="{3CC310C1-824E-7F95-68E0-9F3B0A519FF2}"/>
          </ac:cxnSpMkLst>
        </pc:cxnChg>
        <pc:cxnChg chg="mod">
          <ac:chgData name="Wolf, Jacob D." userId="05576282-d74a-4647-9cd1-42b570626f82" providerId="ADAL" clId="{4296971A-C330-4E59-8377-25E0AF2B039F}" dt="2023-02-03T03:26:18.458" v="41" actId="1076"/>
          <ac:cxnSpMkLst>
            <pc:docMk/>
            <pc:sldMk cId="3575488815" sldId="272"/>
            <ac:cxnSpMk id="14" creationId="{873401C5-D417-033D-BBD8-BDF086116D2E}"/>
          </ac:cxnSpMkLst>
        </pc:cxnChg>
        <pc:cxnChg chg="mod">
          <ac:chgData name="Wolf, Jacob D." userId="05576282-d74a-4647-9cd1-42b570626f82" providerId="ADAL" clId="{4296971A-C330-4E59-8377-25E0AF2B039F}" dt="2023-02-03T03:26:25.051" v="46" actId="1076"/>
          <ac:cxnSpMkLst>
            <pc:docMk/>
            <pc:sldMk cId="3575488815" sldId="272"/>
            <ac:cxnSpMk id="18" creationId="{27D92FAD-5FD4-B192-CE4F-EB73529035FC}"/>
          </ac:cxnSpMkLst>
        </pc:cxnChg>
      </pc:sldChg>
      <pc:sldChg chg="modSp mod">
        <pc:chgData name="Wolf, Jacob D." userId="05576282-d74a-4647-9cd1-42b570626f82" providerId="ADAL" clId="{4296971A-C330-4E59-8377-25E0AF2B039F}" dt="2023-02-03T03:25:27.496" v="34" actId="14861"/>
        <pc:sldMkLst>
          <pc:docMk/>
          <pc:sldMk cId="9138634" sldId="331"/>
        </pc:sldMkLst>
        <pc:cxnChg chg="mod">
          <ac:chgData name="Wolf, Jacob D." userId="05576282-d74a-4647-9cd1-42b570626f82" providerId="ADAL" clId="{4296971A-C330-4E59-8377-25E0AF2B039F}" dt="2023-02-03T03:25:27.496" v="34" actId="14861"/>
          <ac:cxnSpMkLst>
            <pc:docMk/>
            <pc:sldMk cId="9138634" sldId="331"/>
            <ac:cxnSpMk id="5" creationId="{C0614B2D-89D8-8917-1569-0AEA9C210768}"/>
          </ac:cxnSpMkLst>
        </pc:cxnChg>
      </pc:sldChg>
      <pc:sldChg chg="addSp delSp modSp mod modNotesTx">
        <pc:chgData name="Wolf, Jacob D." userId="05576282-d74a-4647-9cd1-42b570626f82" providerId="ADAL" clId="{4296971A-C330-4E59-8377-25E0AF2B039F}" dt="2023-02-03T04:14:18.410" v="861" actId="14100"/>
        <pc:sldMkLst>
          <pc:docMk/>
          <pc:sldMk cId="898996859" sldId="360"/>
        </pc:sldMkLst>
        <pc:spChg chg="mod">
          <ac:chgData name="Wolf, Jacob D." userId="05576282-d74a-4647-9cd1-42b570626f82" providerId="ADAL" clId="{4296971A-C330-4E59-8377-25E0AF2B039F}" dt="2023-02-03T04:12:55.120" v="808" actId="255"/>
          <ac:spMkLst>
            <pc:docMk/>
            <pc:sldMk cId="898996859" sldId="360"/>
            <ac:spMk id="2" creationId="{9C85E376-93C4-F09C-9EE8-DBDB337834B1}"/>
          </ac:spMkLst>
        </pc:spChg>
        <pc:spChg chg="del mod">
          <ac:chgData name="Wolf, Jacob D." userId="05576282-d74a-4647-9cd1-42b570626f82" providerId="ADAL" clId="{4296971A-C330-4E59-8377-25E0AF2B039F}" dt="2023-02-03T03:54:41.041" v="106" actId="478"/>
          <ac:spMkLst>
            <pc:docMk/>
            <pc:sldMk cId="898996859" sldId="360"/>
            <ac:spMk id="3" creationId="{00000000-0000-0000-0000-000000000000}"/>
          </ac:spMkLst>
        </pc:spChg>
        <pc:spChg chg="add mod">
          <ac:chgData name="Wolf, Jacob D." userId="05576282-d74a-4647-9cd1-42b570626f82" providerId="ADAL" clId="{4296971A-C330-4E59-8377-25E0AF2B039F}" dt="2023-02-03T03:59:30.530" v="399" actId="20577"/>
          <ac:spMkLst>
            <pc:docMk/>
            <pc:sldMk cId="898996859" sldId="360"/>
            <ac:spMk id="5" creationId="{1032C5E1-EB8E-92A6-868B-3F078E23C588}"/>
          </ac:spMkLst>
        </pc:spChg>
        <pc:spChg chg="add mod">
          <ac:chgData name="Wolf, Jacob D." userId="05576282-d74a-4647-9cd1-42b570626f82" providerId="ADAL" clId="{4296971A-C330-4E59-8377-25E0AF2B039F}" dt="2023-02-03T04:14:04.819" v="837" actId="20577"/>
          <ac:spMkLst>
            <pc:docMk/>
            <pc:sldMk cId="898996859" sldId="360"/>
            <ac:spMk id="7" creationId="{699A7478-3617-36AC-2F64-DA68996BDBCB}"/>
          </ac:spMkLst>
        </pc:spChg>
        <pc:spChg chg="add mod">
          <ac:chgData name="Wolf, Jacob D." userId="05576282-d74a-4647-9cd1-42b570626f82" providerId="ADAL" clId="{4296971A-C330-4E59-8377-25E0AF2B039F}" dt="2023-02-03T04:14:18.410" v="861" actId="14100"/>
          <ac:spMkLst>
            <pc:docMk/>
            <pc:sldMk cId="898996859" sldId="360"/>
            <ac:spMk id="8" creationId="{A627A395-9C59-85B6-C23D-124BC35DD0A1}"/>
          </ac:spMkLst>
        </pc:spChg>
        <pc:picChg chg="add del mod">
          <ac:chgData name="Wolf, Jacob D." userId="05576282-d74a-4647-9cd1-42b570626f82" providerId="ADAL" clId="{4296971A-C330-4E59-8377-25E0AF2B039F}" dt="2023-02-03T04:00:21.593" v="416" actId="478"/>
          <ac:picMkLst>
            <pc:docMk/>
            <pc:sldMk cId="898996859" sldId="360"/>
            <ac:picMk id="4" creationId="{D73FBD46-9F52-8F48-624D-DCB6E90BCF15}"/>
          </ac:picMkLst>
        </pc:picChg>
        <pc:picChg chg="add mod">
          <ac:chgData name="Wolf, Jacob D." userId="05576282-d74a-4647-9cd1-42b570626f82" providerId="ADAL" clId="{4296971A-C330-4E59-8377-25E0AF2B039F}" dt="2023-02-03T04:00:35.272" v="421" actId="14100"/>
          <ac:picMkLst>
            <pc:docMk/>
            <pc:sldMk cId="898996859" sldId="360"/>
            <ac:picMk id="6" creationId="{1BAED9E3-CB12-B964-6D3C-B5B93CFBF843}"/>
          </ac:picMkLst>
        </pc:picChg>
      </pc:sldChg>
      <pc:sldChg chg="addSp delSp modSp mod delAnim modAnim">
        <pc:chgData name="Wolf, Jacob D." userId="05576282-d74a-4647-9cd1-42b570626f82" providerId="ADAL" clId="{4296971A-C330-4E59-8377-25E0AF2B039F}" dt="2023-02-03T05:12:49.106" v="1672" actId="1035"/>
        <pc:sldMkLst>
          <pc:docMk/>
          <pc:sldMk cId="2395807715" sldId="363"/>
        </pc:sldMkLst>
        <pc:spChg chg="mod">
          <ac:chgData name="Wolf, Jacob D." userId="05576282-d74a-4647-9cd1-42b570626f82" providerId="ADAL" clId="{4296971A-C330-4E59-8377-25E0AF2B039F}" dt="2023-02-03T04:20:30.060" v="1085" actId="255"/>
          <ac:spMkLst>
            <pc:docMk/>
            <pc:sldMk cId="2395807715" sldId="363"/>
            <ac:spMk id="2" creationId="{9C85E376-93C4-F09C-9EE8-DBDB337834B1}"/>
          </ac:spMkLst>
        </pc:spChg>
        <pc:spChg chg="del mod">
          <ac:chgData name="Wolf, Jacob D." userId="05576282-d74a-4647-9cd1-42b570626f82" providerId="ADAL" clId="{4296971A-C330-4E59-8377-25E0AF2B039F}" dt="2023-02-03T04:09:48.699" v="777" actId="478"/>
          <ac:spMkLst>
            <pc:docMk/>
            <pc:sldMk cId="2395807715" sldId="363"/>
            <ac:spMk id="3" creationId="{C6B146D6-D8BD-3F37-4775-E8FBCF86FA57}"/>
          </ac:spMkLst>
        </pc:spChg>
        <pc:spChg chg="del">
          <ac:chgData name="Wolf, Jacob D." userId="05576282-d74a-4647-9cd1-42b570626f82" providerId="ADAL" clId="{4296971A-C330-4E59-8377-25E0AF2B039F}" dt="2023-02-03T04:11:31.674" v="789" actId="478"/>
          <ac:spMkLst>
            <pc:docMk/>
            <pc:sldMk cId="2395807715" sldId="363"/>
            <ac:spMk id="6" creationId="{00000000-0000-0000-0000-000000000000}"/>
          </ac:spMkLst>
        </pc:spChg>
        <pc:spChg chg="mod">
          <ac:chgData name="Wolf, Jacob D." userId="05576282-d74a-4647-9cd1-42b570626f82" providerId="ADAL" clId="{4296971A-C330-4E59-8377-25E0AF2B039F}" dt="2023-02-03T03:28:33.724" v="74" actId="1036"/>
          <ac:spMkLst>
            <pc:docMk/>
            <pc:sldMk cId="2395807715" sldId="363"/>
            <ac:spMk id="8" creationId="{C1A7A22D-9D76-6ECA-B5FA-B633160606A5}"/>
          </ac:spMkLst>
        </pc:spChg>
        <pc:spChg chg="mod">
          <ac:chgData name="Wolf, Jacob D." userId="05576282-d74a-4647-9cd1-42b570626f82" providerId="ADAL" clId="{4296971A-C330-4E59-8377-25E0AF2B039F}" dt="2023-02-03T03:29:30.659" v="83" actId="14100"/>
          <ac:spMkLst>
            <pc:docMk/>
            <pc:sldMk cId="2395807715" sldId="363"/>
            <ac:spMk id="10" creationId="{0F13C099-0D0A-C8CE-3FA2-DDB82F84F833}"/>
          </ac:spMkLst>
        </pc:spChg>
        <pc:spChg chg="del">
          <ac:chgData name="Wolf, Jacob D." userId="05576282-d74a-4647-9cd1-42b570626f82" providerId="ADAL" clId="{4296971A-C330-4E59-8377-25E0AF2B039F}" dt="2023-02-03T03:29:10.211" v="78" actId="478"/>
          <ac:spMkLst>
            <pc:docMk/>
            <pc:sldMk cId="2395807715" sldId="363"/>
            <ac:spMk id="12" creationId="{F2372FF0-4D40-1444-2C0B-54D19C292A5A}"/>
          </ac:spMkLst>
        </pc:spChg>
        <pc:spChg chg="add del mod">
          <ac:chgData name="Wolf, Jacob D." userId="05576282-d74a-4647-9cd1-42b570626f82" providerId="ADAL" clId="{4296971A-C330-4E59-8377-25E0AF2B039F}" dt="2023-02-03T04:09:51.606" v="778" actId="478"/>
          <ac:spMkLst>
            <pc:docMk/>
            <pc:sldMk cId="2395807715" sldId="363"/>
            <ac:spMk id="23" creationId="{25CD466F-7451-9D3C-080A-69793E6A2F59}"/>
          </ac:spMkLst>
        </pc:spChg>
        <pc:spChg chg="del mod topLvl">
          <ac:chgData name="Wolf, Jacob D." userId="05576282-d74a-4647-9cd1-42b570626f82" providerId="ADAL" clId="{4296971A-C330-4E59-8377-25E0AF2B039F}" dt="2023-02-03T04:12:10.945" v="797" actId="478"/>
          <ac:spMkLst>
            <pc:docMk/>
            <pc:sldMk cId="2395807715" sldId="363"/>
            <ac:spMk id="26" creationId="{FF8C54A4-A7C6-26DC-511D-7EB009A227AC}"/>
          </ac:spMkLst>
        </pc:spChg>
        <pc:spChg chg="add del mod">
          <ac:chgData name="Wolf, Jacob D." userId="05576282-d74a-4647-9cd1-42b570626f82" providerId="ADAL" clId="{4296971A-C330-4E59-8377-25E0AF2B039F}" dt="2023-02-03T05:11:33.434" v="1531" actId="478"/>
          <ac:spMkLst>
            <pc:docMk/>
            <pc:sldMk cId="2395807715" sldId="363"/>
            <ac:spMk id="28" creationId="{C7F1A847-B52F-4FED-B346-B615C560AB85}"/>
          </ac:spMkLst>
        </pc:spChg>
        <pc:spChg chg="del">
          <ac:chgData name="Wolf, Jacob D." userId="05576282-d74a-4647-9cd1-42b570626f82" providerId="ADAL" clId="{4296971A-C330-4E59-8377-25E0AF2B039F}" dt="2023-02-03T03:27:16.364" v="54" actId="478"/>
          <ac:spMkLst>
            <pc:docMk/>
            <pc:sldMk cId="2395807715" sldId="363"/>
            <ac:spMk id="29" creationId="{9FB028A9-0534-D620-8693-AE1CB953FB85}"/>
          </ac:spMkLst>
        </pc:spChg>
        <pc:spChg chg="del">
          <ac:chgData name="Wolf, Jacob D." userId="05576282-d74a-4647-9cd1-42b570626f82" providerId="ADAL" clId="{4296971A-C330-4E59-8377-25E0AF2B039F}" dt="2023-02-03T03:27:12.767" v="53" actId="478"/>
          <ac:spMkLst>
            <pc:docMk/>
            <pc:sldMk cId="2395807715" sldId="363"/>
            <ac:spMk id="30" creationId="{E4BDF6ED-A4D2-301B-B3E6-42F10218E9F6}"/>
          </ac:spMkLst>
        </pc:spChg>
        <pc:spChg chg="add del mod">
          <ac:chgData name="Wolf, Jacob D." userId="05576282-d74a-4647-9cd1-42b570626f82" providerId="ADAL" clId="{4296971A-C330-4E59-8377-25E0AF2B039F}" dt="2023-02-03T05:12:05.745" v="1568" actId="1076"/>
          <ac:spMkLst>
            <pc:docMk/>
            <pc:sldMk cId="2395807715" sldId="363"/>
            <ac:spMk id="32" creationId="{0293C0D8-04F1-19D5-199D-FEC19DAAC0EB}"/>
          </ac:spMkLst>
        </pc:spChg>
        <pc:spChg chg="add mod">
          <ac:chgData name="Wolf, Jacob D." userId="05576282-d74a-4647-9cd1-42b570626f82" providerId="ADAL" clId="{4296971A-C330-4E59-8377-25E0AF2B039F}" dt="2023-02-03T05:12:49.106" v="1672" actId="1035"/>
          <ac:spMkLst>
            <pc:docMk/>
            <pc:sldMk cId="2395807715" sldId="363"/>
            <ac:spMk id="33" creationId="{67FD7651-2A4F-EAAD-BC9A-36A651B0E5E4}"/>
          </ac:spMkLst>
        </pc:spChg>
        <pc:grpChg chg="del mod">
          <ac:chgData name="Wolf, Jacob D." userId="05576282-d74a-4647-9cd1-42b570626f82" providerId="ADAL" clId="{4296971A-C330-4E59-8377-25E0AF2B039F}" dt="2023-02-03T04:11:57.930" v="795" actId="478"/>
          <ac:grpSpMkLst>
            <pc:docMk/>
            <pc:sldMk cId="2395807715" sldId="363"/>
            <ac:grpSpMk id="13" creationId="{8924E20C-ECD2-96FA-FAD0-A4EFE7A28CC7}"/>
          </ac:grpSpMkLst>
        </pc:grpChg>
        <pc:grpChg chg="del mod">
          <ac:chgData name="Wolf, Jacob D." userId="05576282-d74a-4647-9cd1-42b570626f82" providerId="ADAL" clId="{4296971A-C330-4E59-8377-25E0AF2B039F}" dt="2023-02-03T03:27:33.836" v="58" actId="165"/>
          <ac:grpSpMkLst>
            <pc:docMk/>
            <pc:sldMk cId="2395807715" sldId="363"/>
            <ac:grpSpMk id="27" creationId="{756937D7-9DD0-F2CB-D5F2-C0D219627DB5}"/>
          </ac:grpSpMkLst>
        </pc:grpChg>
        <pc:picChg chg="add del mod">
          <ac:chgData name="Wolf, Jacob D." userId="05576282-d74a-4647-9cd1-42b570626f82" providerId="ADAL" clId="{4296971A-C330-4E59-8377-25E0AF2B039F}" dt="2023-02-03T03:53:14.039" v="101" actId="478"/>
          <ac:picMkLst>
            <pc:docMk/>
            <pc:sldMk cId="2395807715" sldId="363"/>
            <ac:picMk id="20" creationId="{8D8CF0DB-34F4-951C-1FED-31C70A041158}"/>
          </ac:picMkLst>
        </pc:picChg>
        <pc:picChg chg="add del mod">
          <ac:chgData name="Wolf, Jacob D." userId="05576282-d74a-4647-9cd1-42b570626f82" providerId="ADAL" clId="{4296971A-C330-4E59-8377-25E0AF2B039F}" dt="2023-02-03T04:12:13.627" v="798" actId="478"/>
          <ac:picMkLst>
            <pc:docMk/>
            <pc:sldMk cId="2395807715" sldId="363"/>
            <ac:picMk id="24" creationId="{11A9871D-396E-4103-A677-FD81B2913AEE}"/>
          </ac:picMkLst>
        </pc:picChg>
        <pc:picChg chg="add mod">
          <ac:chgData name="Wolf, Jacob D." userId="05576282-d74a-4647-9cd1-42b570626f82" providerId="ADAL" clId="{4296971A-C330-4E59-8377-25E0AF2B039F}" dt="2023-02-03T04:12:36.161" v="801" actId="14100"/>
          <ac:picMkLst>
            <pc:docMk/>
            <pc:sldMk cId="2395807715" sldId="363"/>
            <ac:picMk id="25" creationId="{932B0360-81D7-462B-89EC-10EA9302E1FE}"/>
          </ac:picMkLst>
        </pc:picChg>
        <pc:picChg chg="add mod">
          <ac:chgData name="Wolf, Jacob D." userId="05576282-d74a-4647-9cd1-42b570626f82" providerId="ADAL" clId="{4296971A-C330-4E59-8377-25E0AF2B039F}" dt="2023-02-03T05:12:44.857" v="1655" actId="1036"/>
          <ac:picMkLst>
            <pc:docMk/>
            <pc:sldMk cId="2395807715" sldId="363"/>
            <ac:picMk id="31" creationId="{9BD256DC-B609-4E74-BA88-8481739869F7}"/>
          </ac:picMkLst>
        </pc:picChg>
        <pc:cxnChg chg="del">
          <ac:chgData name="Wolf, Jacob D." userId="05576282-d74a-4647-9cd1-42b570626f82" providerId="ADAL" clId="{4296971A-C330-4E59-8377-25E0AF2B039F}" dt="2023-02-03T03:28:10.275" v="68" actId="478"/>
          <ac:cxnSpMkLst>
            <pc:docMk/>
            <pc:sldMk cId="2395807715" sldId="363"/>
            <ac:cxnSpMk id="14" creationId="{D4F37370-B874-BE30-6131-7F48BB36CFBA}"/>
          </ac:cxnSpMkLst>
        </pc:cxnChg>
        <pc:cxnChg chg="del mod topLvl">
          <ac:chgData name="Wolf, Jacob D." userId="05576282-d74a-4647-9cd1-42b570626f82" providerId="ADAL" clId="{4296971A-C330-4E59-8377-25E0AF2B039F}" dt="2023-02-03T04:12:04.619" v="796" actId="478"/>
          <ac:cxnSpMkLst>
            <pc:docMk/>
            <pc:sldMk cId="2395807715" sldId="363"/>
            <ac:cxnSpMk id="15" creationId="{DA56B363-72DC-2542-A0A3-9F354B8F9412}"/>
          </ac:cxnSpMkLst>
        </pc:cxnChg>
        <pc:cxnChg chg="del mod topLvl">
          <ac:chgData name="Wolf, Jacob D." userId="05576282-d74a-4647-9cd1-42b570626f82" providerId="ADAL" clId="{4296971A-C330-4E59-8377-25E0AF2B039F}" dt="2023-02-03T04:12:04.619" v="796" actId="478"/>
          <ac:cxnSpMkLst>
            <pc:docMk/>
            <pc:sldMk cId="2395807715" sldId="363"/>
            <ac:cxnSpMk id="16" creationId="{0E8EF8DF-42F0-DFE3-6F1B-49F70D4DD1C3}"/>
          </ac:cxnSpMkLst>
        </pc:cxnChg>
        <pc:cxnChg chg="del mod">
          <ac:chgData name="Wolf, Jacob D." userId="05576282-d74a-4647-9cd1-42b570626f82" providerId="ADAL" clId="{4296971A-C330-4E59-8377-25E0AF2B039F}" dt="2023-02-03T04:11:57.930" v="795" actId="478"/>
          <ac:cxnSpMkLst>
            <pc:docMk/>
            <pc:sldMk cId="2395807715" sldId="363"/>
            <ac:cxnSpMk id="18" creationId="{4207C786-6890-4345-574C-8672A85255BD}"/>
          </ac:cxnSpMkLst>
        </pc:cxnChg>
        <pc:cxnChg chg="add del mod">
          <ac:chgData name="Wolf, Jacob D." userId="05576282-d74a-4647-9cd1-42b570626f82" providerId="ADAL" clId="{4296971A-C330-4E59-8377-25E0AF2B039F}" dt="2023-02-03T04:11:57.930" v="795" actId="478"/>
          <ac:cxnSpMkLst>
            <pc:docMk/>
            <pc:sldMk cId="2395807715" sldId="363"/>
            <ac:cxnSpMk id="19" creationId="{7AE169CE-0BD8-F37C-A6BC-788F0C423044}"/>
          </ac:cxnSpMkLst>
        </pc:cxnChg>
        <pc:cxnChg chg="del mod topLvl">
          <ac:chgData name="Wolf, Jacob D." userId="05576282-d74a-4647-9cd1-42b570626f82" providerId="ADAL" clId="{4296971A-C330-4E59-8377-25E0AF2B039F}" dt="2023-02-03T04:12:04.619" v="796" actId="478"/>
          <ac:cxnSpMkLst>
            <pc:docMk/>
            <pc:sldMk cId="2395807715" sldId="363"/>
            <ac:cxnSpMk id="21" creationId="{6DB26AB0-0F7D-B6AE-7BEC-C7DA45BA296C}"/>
          </ac:cxnSpMkLst>
        </pc:cxnChg>
      </pc:sldChg>
      <pc:sldChg chg="addSp delSp modSp add mod">
        <pc:chgData name="Wolf, Jacob D." userId="05576282-d74a-4647-9cd1-42b570626f82" providerId="ADAL" clId="{4296971A-C330-4E59-8377-25E0AF2B039F}" dt="2023-02-03T05:02:13.456" v="1380" actId="1038"/>
        <pc:sldMkLst>
          <pc:docMk/>
          <pc:sldMk cId="2501259673" sldId="418"/>
        </pc:sldMkLst>
        <pc:spChg chg="mod">
          <ac:chgData name="Wolf, Jacob D." userId="05576282-d74a-4647-9cd1-42b570626f82" providerId="ADAL" clId="{4296971A-C330-4E59-8377-25E0AF2B039F}" dt="2023-02-03T04:53:03.512" v="1121" actId="27636"/>
          <ac:spMkLst>
            <pc:docMk/>
            <pc:sldMk cId="2501259673" sldId="418"/>
            <ac:spMk id="2" creationId="{9C85E376-93C4-F09C-9EE8-DBDB337834B1}"/>
          </ac:spMkLst>
        </pc:spChg>
        <pc:spChg chg="del">
          <ac:chgData name="Wolf, Jacob D." userId="05576282-d74a-4647-9cd1-42b570626f82" providerId="ADAL" clId="{4296971A-C330-4E59-8377-25E0AF2B039F}" dt="2023-02-03T04:19:47.947" v="1031" actId="478"/>
          <ac:spMkLst>
            <pc:docMk/>
            <pc:sldMk cId="2501259673" sldId="418"/>
            <ac:spMk id="26" creationId="{FF8C54A4-A7C6-26DC-511D-7EB009A227AC}"/>
          </ac:spMkLst>
        </pc:spChg>
        <pc:grpChg chg="del">
          <ac:chgData name="Wolf, Jacob D." userId="05576282-d74a-4647-9cd1-42b570626f82" providerId="ADAL" clId="{4296971A-C330-4E59-8377-25E0AF2B039F}" dt="2023-02-03T04:19:45.691" v="1030" actId="478"/>
          <ac:grpSpMkLst>
            <pc:docMk/>
            <pc:sldMk cId="2501259673" sldId="418"/>
            <ac:grpSpMk id="13" creationId="{8924E20C-ECD2-96FA-FAD0-A4EFE7A28CC7}"/>
          </ac:grpSpMkLst>
        </pc:grpChg>
        <pc:picChg chg="add mod">
          <ac:chgData name="Wolf, Jacob D." userId="05576282-d74a-4647-9cd1-42b570626f82" providerId="ADAL" clId="{4296971A-C330-4E59-8377-25E0AF2B039F}" dt="2023-02-03T05:02:06.057" v="1365" actId="1038"/>
          <ac:picMkLst>
            <pc:docMk/>
            <pc:sldMk cId="2501259673" sldId="418"/>
            <ac:picMk id="3" creationId="{87521824-B50B-8E33-6CFC-AB1B4CB42BF9}"/>
          </ac:picMkLst>
        </pc:picChg>
        <pc:picChg chg="add del mod">
          <ac:chgData name="Wolf, Jacob D." userId="05576282-d74a-4647-9cd1-42b570626f82" providerId="ADAL" clId="{4296971A-C330-4E59-8377-25E0AF2B039F}" dt="2023-02-03T05:01:13.288" v="1344" actId="478"/>
          <ac:picMkLst>
            <pc:docMk/>
            <pc:sldMk cId="2501259673" sldId="418"/>
            <ac:picMk id="4" creationId="{855B364D-9173-3FB1-EFCA-7ABDD852C4D8}"/>
          </ac:picMkLst>
        </pc:picChg>
        <pc:picChg chg="add mod modCrop">
          <ac:chgData name="Wolf, Jacob D." userId="05576282-d74a-4647-9cd1-42b570626f82" providerId="ADAL" clId="{4296971A-C330-4E59-8377-25E0AF2B039F}" dt="2023-02-03T05:00:02.135" v="1343" actId="1038"/>
          <ac:picMkLst>
            <pc:docMk/>
            <pc:sldMk cId="2501259673" sldId="418"/>
            <ac:picMk id="6" creationId="{B62409EA-57A6-48E5-92F7-D9329180D3A2}"/>
          </ac:picMkLst>
        </pc:picChg>
        <pc:picChg chg="add mod modCrop">
          <ac:chgData name="Wolf, Jacob D." userId="05576282-d74a-4647-9cd1-42b570626f82" providerId="ADAL" clId="{4296971A-C330-4E59-8377-25E0AF2B039F}" dt="2023-02-03T05:00:02.135" v="1343" actId="1038"/>
          <ac:picMkLst>
            <pc:docMk/>
            <pc:sldMk cId="2501259673" sldId="418"/>
            <ac:picMk id="9" creationId="{E0D15DC8-F16B-4A9D-B3B3-878B9A81BE3C}"/>
          </ac:picMkLst>
        </pc:picChg>
        <pc:picChg chg="add mod modCrop">
          <ac:chgData name="Wolf, Jacob D." userId="05576282-d74a-4647-9cd1-42b570626f82" providerId="ADAL" clId="{4296971A-C330-4E59-8377-25E0AF2B039F}" dt="2023-02-03T05:00:02.135" v="1343" actId="1038"/>
          <ac:picMkLst>
            <pc:docMk/>
            <pc:sldMk cId="2501259673" sldId="418"/>
            <ac:picMk id="11" creationId="{12AAECFA-9E47-40E9-90B1-02CC9CA09214}"/>
          </ac:picMkLst>
        </pc:picChg>
        <pc:picChg chg="add del mod">
          <ac:chgData name="Wolf, Jacob D." userId="05576282-d74a-4647-9cd1-42b570626f82" providerId="ADAL" clId="{4296971A-C330-4E59-8377-25E0AF2B039F}" dt="2023-02-03T05:01:28.873" v="1349" actId="478"/>
          <ac:picMkLst>
            <pc:docMk/>
            <pc:sldMk cId="2501259673" sldId="418"/>
            <ac:picMk id="12" creationId="{872354A0-00FE-6FC7-5B8E-4CA5A5792A15}"/>
          </ac:picMkLst>
        </pc:picChg>
        <pc:picChg chg="add mod">
          <ac:chgData name="Wolf, Jacob D." userId="05576282-d74a-4647-9cd1-42b570626f82" providerId="ADAL" clId="{4296971A-C330-4E59-8377-25E0AF2B039F}" dt="2023-02-03T05:02:06.057" v="1365" actId="1038"/>
          <ac:picMkLst>
            <pc:docMk/>
            <pc:sldMk cId="2501259673" sldId="418"/>
            <ac:picMk id="14" creationId="{61A27164-2A37-D901-99DC-3F4498DC5B2C}"/>
          </ac:picMkLst>
        </pc:picChg>
        <pc:picChg chg="mod">
          <ac:chgData name="Wolf, Jacob D." userId="05576282-d74a-4647-9cd1-42b570626f82" providerId="ADAL" clId="{4296971A-C330-4E59-8377-25E0AF2B039F}" dt="2023-02-03T05:02:13.456" v="1380" actId="1038"/>
          <ac:picMkLst>
            <pc:docMk/>
            <pc:sldMk cId="2501259673" sldId="418"/>
            <ac:picMk id="24" creationId="{11A9871D-396E-4103-A677-FD81B2913AEE}"/>
          </ac:picMkLst>
        </pc:picChg>
        <pc:cxnChg chg="del">
          <ac:chgData name="Wolf, Jacob D." userId="05576282-d74a-4647-9cd1-42b570626f82" providerId="ADAL" clId="{4296971A-C330-4E59-8377-25E0AF2B039F}" dt="2023-02-03T04:19:45.691" v="1030" actId="478"/>
          <ac:cxnSpMkLst>
            <pc:docMk/>
            <pc:sldMk cId="2501259673" sldId="418"/>
            <ac:cxnSpMk id="15" creationId="{DA56B363-72DC-2542-A0A3-9F354B8F9412}"/>
          </ac:cxnSpMkLst>
        </pc:cxnChg>
        <pc:cxnChg chg="del">
          <ac:chgData name="Wolf, Jacob D." userId="05576282-d74a-4647-9cd1-42b570626f82" providerId="ADAL" clId="{4296971A-C330-4E59-8377-25E0AF2B039F}" dt="2023-02-03T04:19:45.691" v="1030" actId="478"/>
          <ac:cxnSpMkLst>
            <pc:docMk/>
            <pc:sldMk cId="2501259673" sldId="418"/>
            <ac:cxnSpMk id="16" creationId="{0E8EF8DF-42F0-DFE3-6F1B-49F70D4DD1C3}"/>
          </ac:cxnSpMkLst>
        </pc:cxnChg>
        <pc:cxnChg chg="del">
          <ac:chgData name="Wolf, Jacob D." userId="05576282-d74a-4647-9cd1-42b570626f82" providerId="ADAL" clId="{4296971A-C330-4E59-8377-25E0AF2B039F}" dt="2023-02-03T04:19:45.691" v="1030" actId="478"/>
          <ac:cxnSpMkLst>
            <pc:docMk/>
            <pc:sldMk cId="2501259673" sldId="418"/>
            <ac:cxnSpMk id="18" creationId="{4207C786-6890-4345-574C-8672A85255BD}"/>
          </ac:cxnSpMkLst>
        </pc:cxnChg>
        <pc:cxnChg chg="del">
          <ac:chgData name="Wolf, Jacob D." userId="05576282-d74a-4647-9cd1-42b570626f82" providerId="ADAL" clId="{4296971A-C330-4E59-8377-25E0AF2B039F}" dt="2023-02-03T04:19:45.691" v="1030" actId="478"/>
          <ac:cxnSpMkLst>
            <pc:docMk/>
            <pc:sldMk cId="2501259673" sldId="418"/>
            <ac:cxnSpMk id="19" creationId="{7AE169CE-0BD8-F37C-A6BC-788F0C423044}"/>
          </ac:cxnSpMkLst>
        </pc:cxnChg>
        <pc:cxnChg chg="del">
          <ac:chgData name="Wolf, Jacob D." userId="05576282-d74a-4647-9cd1-42b570626f82" providerId="ADAL" clId="{4296971A-C330-4E59-8377-25E0AF2B039F}" dt="2023-02-03T04:19:45.691" v="1030" actId="478"/>
          <ac:cxnSpMkLst>
            <pc:docMk/>
            <pc:sldMk cId="2501259673" sldId="418"/>
            <ac:cxnSpMk id="21" creationId="{6DB26AB0-0F7D-B6AE-7BEC-C7DA45BA296C}"/>
          </ac:cxnSpMkLst>
        </pc:cxnChg>
      </pc:sldChg>
      <pc:sldChg chg="add del">
        <pc:chgData name="Wolf, Jacob D." userId="05576282-d74a-4647-9cd1-42b570626f82" providerId="ADAL" clId="{4296971A-C330-4E59-8377-25E0AF2B039F}" dt="2023-02-03T05:08:10.356" v="1454" actId="47"/>
        <pc:sldMkLst>
          <pc:docMk/>
          <pc:sldMk cId="1252244761" sldId="419"/>
        </pc:sldMkLst>
      </pc:sldChg>
      <pc:sldChg chg="add del">
        <pc:chgData name="Wolf, Jacob D." userId="05576282-d74a-4647-9cd1-42b570626f82" providerId="ADAL" clId="{4296971A-C330-4E59-8377-25E0AF2B039F}" dt="2023-02-03T05:08:11.009" v="1455" actId="47"/>
        <pc:sldMkLst>
          <pc:docMk/>
          <pc:sldMk cId="2488781694" sldId="421"/>
        </pc:sldMkLst>
      </pc:sldChg>
      <pc:sldChg chg="add del">
        <pc:chgData name="Wolf, Jacob D." userId="05576282-d74a-4647-9cd1-42b570626f82" providerId="ADAL" clId="{4296971A-C330-4E59-8377-25E0AF2B039F}" dt="2023-02-03T05:08:12.012" v="1456" actId="47"/>
        <pc:sldMkLst>
          <pc:docMk/>
          <pc:sldMk cId="443416784" sldId="422"/>
        </pc:sldMkLst>
      </pc:sldChg>
      <pc:sldChg chg="addSp delSp modSp add mod">
        <pc:chgData name="Wolf, Jacob D." userId="05576282-d74a-4647-9cd1-42b570626f82" providerId="ADAL" clId="{4296971A-C330-4E59-8377-25E0AF2B039F}" dt="2023-02-03T05:16:31.979" v="1696" actId="1076"/>
        <pc:sldMkLst>
          <pc:docMk/>
          <pc:sldMk cId="3302813268" sldId="423"/>
        </pc:sldMkLst>
        <pc:spChg chg="mod">
          <ac:chgData name="Wolf, Jacob D." userId="05576282-d74a-4647-9cd1-42b570626f82" providerId="ADAL" clId="{4296971A-C330-4E59-8377-25E0AF2B039F}" dt="2023-02-03T05:03:02.650" v="1411" actId="20577"/>
          <ac:spMkLst>
            <pc:docMk/>
            <pc:sldMk cId="3302813268" sldId="423"/>
            <ac:spMk id="2" creationId="{9C85E376-93C4-F09C-9EE8-DBDB337834B1}"/>
          </ac:spMkLst>
        </pc:spChg>
        <pc:spChg chg="add mod">
          <ac:chgData name="Wolf, Jacob D." userId="05576282-d74a-4647-9cd1-42b570626f82" providerId="ADAL" clId="{4296971A-C330-4E59-8377-25E0AF2B039F}" dt="2023-02-03T05:09:48.095" v="1484" actId="1035"/>
          <ac:spMkLst>
            <pc:docMk/>
            <pc:sldMk cId="3302813268" sldId="423"/>
            <ac:spMk id="6" creationId="{34F63E6E-4655-EC6F-E093-80E790FAA2DD}"/>
          </ac:spMkLst>
        </pc:spChg>
        <pc:spChg chg="mod">
          <ac:chgData name="Wolf, Jacob D." userId="05576282-d74a-4647-9cd1-42b570626f82" providerId="ADAL" clId="{4296971A-C330-4E59-8377-25E0AF2B039F}" dt="2023-02-03T05:05:26.743" v="1429"/>
          <ac:spMkLst>
            <pc:docMk/>
            <pc:sldMk cId="3302813268" sldId="423"/>
            <ac:spMk id="9" creationId="{67FF2250-D429-22A5-B4AC-364A2D45CBAD}"/>
          </ac:spMkLst>
        </pc:spChg>
        <pc:spChg chg="mod">
          <ac:chgData name="Wolf, Jacob D." userId="05576282-d74a-4647-9cd1-42b570626f82" providerId="ADAL" clId="{4296971A-C330-4E59-8377-25E0AF2B039F}" dt="2023-02-03T05:05:26.743" v="1429"/>
          <ac:spMkLst>
            <pc:docMk/>
            <pc:sldMk cId="3302813268" sldId="423"/>
            <ac:spMk id="10" creationId="{95487660-90CE-8446-E156-327152603D20}"/>
          </ac:spMkLst>
        </pc:spChg>
        <pc:spChg chg="mod">
          <ac:chgData name="Wolf, Jacob D." userId="05576282-d74a-4647-9cd1-42b570626f82" providerId="ADAL" clId="{4296971A-C330-4E59-8377-25E0AF2B039F}" dt="2023-02-03T05:05:26.743" v="1429"/>
          <ac:spMkLst>
            <pc:docMk/>
            <pc:sldMk cId="3302813268" sldId="423"/>
            <ac:spMk id="11" creationId="{AB2E25F0-3453-1FF6-6CB8-ED6DC0031BFE}"/>
          </ac:spMkLst>
        </pc:spChg>
        <pc:spChg chg="mod">
          <ac:chgData name="Wolf, Jacob D." userId="05576282-d74a-4647-9cd1-42b570626f82" providerId="ADAL" clId="{4296971A-C330-4E59-8377-25E0AF2B039F}" dt="2023-02-03T05:05:26.743" v="1429"/>
          <ac:spMkLst>
            <pc:docMk/>
            <pc:sldMk cId="3302813268" sldId="423"/>
            <ac:spMk id="12" creationId="{2F281B94-3540-6811-3D0C-1AA67615F787}"/>
          </ac:spMkLst>
        </pc:spChg>
        <pc:spChg chg="add mod">
          <ac:chgData name="Wolf, Jacob D." userId="05576282-d74a-4647-9cd1-42b570626f82" providerId="ADAL" clId="{4296971A-C330-4E59-8377-25E0AF2B039F}" dt="2023-02-03T05:15:43.764" v="1692" actId="1038"/>
          <ac:spMkLst>
            <pc:docMk/>
            <pc:sldMk cId="3302813268" sldId="423"/>
            <ac:spMk id="16" creationId="{1DB12363-CC5A-1C74-8498-9D9FA2B5409C}"/>
          </ac:spMkLst>
        </pc:spChg>
        <pc:spChg chg="add mod">
          <ac:chgData name="Wolf, Jacob D." userId="05576282-d74a-4647-9cd1-42b570626f82" providerId="ADAL" clId="{4296971A-C330-4E59-8377-25E0AF2B039F}" dt="2023-02-03T05:15:43.764" v="1692" actId="1038"/>
          <ac:spMkLst>
            <pc:docMk/>
            <pc:sldMk cId="3302813268" sldId="423"/>
            <ac:spMk id="27" creationId="{23AA90E3-4684-A289-5B9B-2675D3C62A06}"/>
          </ac:spMkLst>
        </pc:spChg>
        <pc:grpChg chg="add del mod">
          <ac:chgData name="Wolf, Jacob D." userId="05576282-d74a-4647-9cd1-42b570626f82" providerId="ADAL" clId="{4296971A-C330-4E59-8377-25E0AF2B039F}" dt="2023-02-03T05:08:45.863" v="1457" actId="478"/>
          <ac:grpSpMkLst>
            <pc:docMk/>
            <pc:sldMk cId="3302813268" sldId="423"/>
            <ac:grpSpMk id="8" creationId="{AE085AFD-9C03-CA6C-B255-F32D6116B715}"/>
          </ac:grpSpMkLst>
        </pc:grpChg>
        <pc:grpChg chg="add mod">
          <ac:chgData name="Wolf, Jacob D." userId="05576282-d74a-4647-9cd1-42b570626f82" providerId="ADAL" clId="{4296971A-C330-4E59-8377-25E0AF2B039F}" dt="2023-02-03T05:15:35.557" v="1687" actId="1037"/>
          <ac:grpSpMkLst>
            <pc:docMk/>
            <pc:sldMk cId="3302813268" sldId="423"/>
            <ac:grpSpMk id="19" creationId="{42F51A56-4012-4F05-7D0B-9B98D087F19F}"/>
          </ac:grpSpMkLst>
        </pc:grpChg>
        <pc:grpChg chg="add mod">
          <ac:chgData name="Wolf, Jacob D." userId="05576282-d74a-4647-9cd1-42b570626f82" providerId="ADAL" clId="{4296971A-C330-4E59-8377-25E0AF2B039F}" dt="2023-02-03T05:15:35.557" v="1687" actId="1037"/>
          <ac:grpSpMkLst>
            <pc:docMk/>
            <pc:sldMk cId="3302813268" sldId="423"/>
            <ac:grpSpMk id="22" creationId="{9BD20EB9-3399-5562-139D-146FFD40ECA8}"/>
          </ac:grpSpMkLst>
        </pc:grpChg>
        <pc:picChg chg="del">
          <ac:chgData name="Wolf, Jacob D." userId="05576282-d74a-4647-9cd1-42b570626f82" providerId="ADAL" clId="{4296971A-C330-4E59-8377-25E0AF2B039F}" dt="2023-02-03T04:55:27.177" v="1134" actId="478"/>
          <ac:picMkLst>
            <pc:docMk/>
            <pc:sldMk cId="3302813268" sldId="423"/>
            <ac:picMk id="3" creationId="{87521824-B50B-8E33-6CFC-AB1B4CB42BF9}"/>
          </ac:picMkLst>
        </pc:picChg>
        <pc:picChg chg="add del">
          <ac:chgData name="Wolf, Jacob D." userId="05576282-d74a-4647-9cd1-42b570626f82" providerId="ADAL" clId="{4296971A-C330-4E59-8377-25E0AF2B039F}" dt="2023-02-03T05:02:53.346" v="1381" actId="478"/>
          <ac:picMkLst>
            <pc:docMk/>
            <pc:sldMk cId="3302813268" sldId="423"/>
            <ac:picMk id="4" creationId="{855B364D-9173-3FB1-EFCA-7ABDD852C4D8}"/>
          </ac:picMkLst>
        </pc:picChg>
        <pc:picChg chg="add del mod">
          <ac:chgData name="Wolf, Jacob D." userId="05576282-d74a-4647-9cd1-42b570626f82" providerId="ADAL" clId="{4296971A-C330-4E59-8377-25E0AF2B039F}" dt="2023-02-03T05:06:22.453" v="1436" actId="478"/>
          <ac:picMkLst>
            <pc:docMk/>
            <pc:sldMk cId="3302813268" sldId="423"/>
            <ac:picMk id="5" creationId="{90E72915-A784-BE6B-9F08-F5F4BE27CB4A}"/>
          </ac:picMkLst>
        </pc:picChg>
        <pc:picChg chg="add del mod">
          <ac:chgData name="Wolf, Jacob D." userId="05576282-d74a-4647-9cd1-42b570626f82" providerId="ADAL" clId="{4296971A-C330-4E59-8377-25E0AF2B039F}" dt="2023-02-03T05:15:12.059" v="1673" actId="478"/>
          <ac:picMkLst>
            <pc:docMk/>
            <pc:sldMk cId="3302813268" sldId="423"/>
            <ac:picMk id="18" creationId="{752963B4-66B1-32B8-509A-5154C7619D71}"/>
          </ac:picMkLst>
        </pc:picChg>
        <pc:picChg chg="add mod ord modCrop">
          <ac:chgData name="Wolf, Jacob D." userId="05576282-d74a-4647-9cd1-42b570626f82" providerId="ADAL" clId="{4296971A-C330-4E59-8377-25E0AF2B039F}" dt="2023-02-03T05:15:35.557" v="1687" actId="1037"/>
          <ac:picMkLst>
            <pc:docMk/>
            <pc:sldMk cId="3302813268" sldId="423"/>
            <ac:picMk id="21" creationId="{8AFD521F-1E9A-920E-3A63-09F527913A82}"/>
          </ac:picMkLst>
        </pc:picChg>
        <pc:picChg chg="del">
          <ac:chgData name="Wolf, Jacob D." userId="05576282-d74a-4647-9cd1-42b570626f82" providerId="ADAL" clId="{4296971A-C330-4E59-8377-25E0AF2B039F}" dt="2023-02-03T05:02:53.834" v="1382" actId="478"/>
          <ac:picMkLst>
            <pc:docMk/>
            <pc:sldMk cId="3302813268" sldId="423"/>
            <ac:picMk id="24" creationId="{11A9871D-396E-4103-A677-FD81B2913AEE}"/>
          </ac:picMkLst>
        </pc:picChg>
        <pc:picChg chg="add del mod">
          <ac:chgData name="Wolf, Jacob D." userId="05576282-d74a-4647-9cd1-42b570626f82" providerId="ADAL" clId="{4296971A-C330-4E59-8377-25E0AF2B039F}" dt="2023-02-03T05:16:26.692" v="1693" actId="478"/>
          <ac:picMkLst>
            <pc:docMk/>
            <pc:sldMk cId="3302813268" sldId="423"/>
            <ac:picMk id="28" creationId="{19344BBF-91B5-FF09-9504-CA141B66BE64}"/>
          </ac:picMkLst>
        </pc:picChg>
        <pc:picChg chg="add mod">
          <ac:chgData name="Wolf, Jacob D." userId="05576282-d74a-4647-9cd1-42b570626f82" providerId="ADAL" clId="{4296971A-C330-4E59-8377-25E0AF2B039F}" dt="2023-02-03T05:16:31.979" v="1696" actId="1076"/>
          <ac:picMkLst>
            <pc:docMk/>
            <pc:sldMk cId="3302813268" sldId="423"/>
            <ac:picMk id="29" creationId="{F7D770B4-4422-34DA-2931-93DA1298A27B}"/>
          </ac:picMkLst>
        </pc:picChg>
        <pc:cxnChg chg="add del mod">
          <ac:chgData name="Wolf, Jacob D." userId="05576282-d74a-4647-9cd1-42b570626f82" providerId="ADAL" clId="{4296971A-C330-4E59-8377-25E0AF2B039F}" dt="2023-02-03T05:08:48.367" v="1459" actId="478"/>
          <ac:cxnSpMkLst>
            <pc:docMk/>
            <pc:sldMk cId="3302813268" sldId="423"/>
            <ac:cxnSpMk id="7" creationId="{883EF28A-4E8D-31C1-6FEC-06F165346CF1}"/>
          </ac:cxnSpMkLst>
        </pc:cxnChg>
        <pc:cxnChg chg="add mod">
          <ac:chgData name="Wolf, Jacob D." userId="05576282-d74a-4647-9cd1-42b570626f82" providerId="ADAL" clId="{4296971A-C330-4E59-8377-25E0AF2B039F}" dt="2023-02-03T05:07:06.838" v="1446" actId="164"/>
          <ac:cxnSpMkLst>
            <pc:docMk/>
            <pc:sldMk cId="3302813268" sldId="423"/>
            <ac:cxnSpMk id="13" creationId="{215EBA59-7516-7BB4-EA34-1C1CC55D9A77}"/>
          </ac:cxnSpMkLst>
        </pc:cxnChg>
        <pc:cxnChg chg="add mod">
          <ac:chgData name="Wolf, Jacob D." userId="05576282-d74a-4647-9cd1-42b570626f82" providerId="ADAL" clId="{4296971A-C330-4E59-8377-25E0AF2B039F}" dt="2023-02-03T05:07:06.838" v="1446" actId="164"/>
          <ac:cxnSpMkLst>
            <pc:docMk/>
            <pc:sldMk cId="3302813268" sldId="423"/>
            <ac:cxnSpMk id="14" creationId="{7DA465C6-BF68-87CB-C5D6-96F35F0BC794}"/>
          </ac:cxnSpMkLst>
        </pc:cxnChg>
        <pc:cxnChg chg="add mod">
          <ac:chgData name="Wolf, Jacob D." userId="05576282-d74a-4647-9cd1-42b570626f82" providerId="ADAL" clId="{4296971A-C330-4E59-8377-25E0AF2B039F}" dt="2023-02-03T05:07:06.838" v="1446" actId="164"/>
          <ac:cxnSpMkLst>
            <pc:docMk/>
            <pc:sldMk cId="3302813268" sldId="423"/>
            <ac:cxnSpMk id="15" creationId="{AC61087C-B1D4-4391-A5CD-558D9775BB29}"/>
          </ac:cxnSpMkLst>
        </pc:cxnChg>
        <pc:cxnChg chg="add del mod">
          <ac:chgData name="Wolf, Jacob D." userId="05576282-d74a-4647-9cd1-42b570626f82" providerId="ADAL" clId="{4296971A-C330-4E59-8377-25E0AF2B039F}" dt="2023-02-03T05:08:47.263" v="1458" actId="478"/>
          <ac:cxnSpMkLst>
            <pc:docMk/>
            <pc:sldMk cId="3302813268" sldId="423"/>
            <ac:cxnSpMk id="17" creationId="{C9D93D64-F46D-FC64-2B43-3F3729E22E37}"/>
          </ac:cxnSpMkLst>
        </pc:cxnChg>
        <pc:cxnChg chg="mod">
          <ac:chgData name="Wolf, Jacob D." userId="05576282-d74a-4647-9cd1-42b570626f82" providerId="ADAL" clId="{4296971A-C330-4E59-8377-25E0AF2B039F}" dt="2023-02-03T05:10:14.963" v="1523"/>
          <ac:cxnSpMkLst>
            <pc:docMk/>
            <pc:sldMk cId="3302813268" sldId="423"/>
            <ac:cxnSpMk id="23" creationId="{91E2797B-7819-DA2F-DAAF-2D780097766E}"/>
          </ac:cxnSpMkLst>
        </pc:cxnChg>
        <pc:cxnChg chg="mod">
          <ac:chgData name="Wolf, Jacob D." userId="05576282-d74a-4647-9cd1-42b570626f82" providerId="ADAL" clId="{4296971A-C330-4E59-8377-25E0AF2B039F}" dt="2023-02-03T05:10:14.963" v="1523"/>
          <ac:cxnSpMkLst>
            <pc:docMk/>
            <pc:sldMk cId="3302813268" sldId="423"/>
            <ac:cxnSpMk id="25" creationId="{6ED78084-96C2-CDD8-E40A-EA42B43AD5D2}"/>
          </ac:cxnSpMkLst>
        </pc:cxnChg>
        <pc:cxnChg chg="mod">
          <ac:chgData name="Wolf, Jacob D." userId="05576282-d74a-4647-9cd1-42b570626f82" providerId="ADAL" clId="{4296971A-C330-4E59-8377-25E0AF2B039F}" dt="2023-02-03T05:10:14.963" v="1523"/>
          <ac:cxnSpMkLst>
            <pc:docMk/>
            <pc:sldMk cId="3302813268" sldId="423"/>
            <ac:cxnSpMk id="26" creationId="{BCE7F4D7-84F3-89DF-246E-BA7B72A53D6C}"/>
          </ac:cxnSpMkLst>
        </pc:cxnChg>
      </pc:sldChg>
    </pc:docChg>
  </pc:docChgLst>
  <pc:docChgLst>
    <pc:chgData name="Wolf, Jacob D." userId="05576282-d74a-4647-9cd1-42b570626f82" providerId="ADAL" clId="{B84C8E03-DB4D-44B8-9CA2-6F505ACE73D9}"/>
    <pc:docChg chg="undo custSel addSld delSld modSld sldOrd">
      <pc:chgData name="Wolf, Jacob D." userId="05576282-d74a-4647-9cd1-42b570626f82" providerId="ADAL" clId="{B84C8E03-DB4D-44B8-9CA2-6F505ACE73D9}" dt="2022-10-12T14:16:53.181" v="2004" actId="20577"/>
      <pc:docMkLst>
        <pc:docMk/>
      </pc:docMkLst>
      <pc:sldChg chg="modSp mod">
        <pc:chgData name="Wolf, Jacob D." userId="05576282-d74a-4647-9cd1-42b570626f82" providerId="ADAL" clId="{B84C8E03-DB4D-44B8-9CA2-6F505ACE73D9}" dt="2022-10-12T14:16:43.294" v="2000" actId="20577"/>
        <pc:sldMkLst>
          <pc:docMk/>
          <pc:sldMk cId="1547911601" sldId="257"/>
        </pc:sldMkLst>
        <pc:spChg chg="mod">
          <ac:chgData name="Wolf, Jacob D." userId="05576282-d74a-4647-9cd1-42b570626f82" providerId="ADAL" clId="{B84C8E03-DB4D-44B8-9CA2-6F505ACE73D9}" dt="2022-10-12T14:16:43.294" v="2000" actId="20577"/>
          <ac:spMkLst>
            <pc:docMk/>
            <pc:sldMk cId="1547911601" sldId="257"/>
            <ac:spMk id="2" creationId="{2C76D562-0125-4B99-1FAD-1E07143A5088}"/>
          </ac:spMkLst>
        </pc:spChg>
        <pc:spChg chg="mod">
          <ac:chgData name="Wolf, Jacob D." userId="05576282-d74a-4647-9cd1-42b570626f82" providerId="ADAL" clId="{B84C8E03-DB4D-44B8-9CA2-6F505ACE73D9}" dt="2022-10-12T01:57:26.769" v="354" actId="20577"/>
          <ac:spMkLst>
            <pc:docMk/>
            <pc:sldMk cId="1547911601" sldId="257"/>
            <ac:spMk id="10" creationId="{FA0D8C9E-F5BD-4819-ADBD-36608DF7F7EC}"/>
          </ac:spMkLst>
        </pc:spChg>
        <pc:graphicFrameChg chg="mod">
          <ac:chgData name="Wolf, Jacob D." userId="05576282-d74a-4647-9cd1-42b570626f82" providerId="ADAL" clId="{B84C8E03-DB4D-44B8-9CA2-6F505ACE73D9}" dt="2022-10-12T01:51:26.034" v="223" actId="20577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 mod">
        <pc:chgData name="Wolf, Jacob D." userId="05576282-d74a-4647-9cd1-42b570626f82" providerId="ADAL" clId="{B84C8E03-DB4D-44B8-9CA2-6F505ACE73D9}" dt="2022-10-12T14:16:39.298" v="1998" actId="20577"/>
        <pc:sldMkLst>
          <pc:docMk/>
          <pc:sldMk cId="1532259804" sldId="259"/>
        </pc:sldMkLst>
        <pc:spChg chg="mod">
          <ac:chgData name="Wolf, Jacob D." userId="05576282-d74a-4647-9cd1-42b570626f82" providerId="ADAL" clId="{B84C8E03-DB4D-44B8-9CA2-6F505ACE73D9}" dt="2022-10-12T14:16:39.298" v="1998" actId="20577"/>
          <ac:spMkLst>
            <pc:docMk/>
            <pc:sldMk cId="1532259804" sldId="259"/>
            <ac:spMk id="2" creationId="{B49E1BC1-D34F-7530-4EA6-9A310A39890C}"/>
          </ac:spMkLst>
        </pc:spChg>
        <pc:spChg chg="mod">
          <ac:chgData name="Wolf, Jacob D." userId="05576282-d74a-4647-9cd1-42b570626f82" providerId="ADAL" clId="{B84C8E03-DB4D-44B8-9CA2-6F505ACE73D9}" dt="2022-10-12T01:55:42.599" v="278" actId="20577"/>
          <ac:spMkLst>
            <pc:docMk/>
            <pc:sldMk cId="1532259804" sldId="259"/>
            <ac:spMk id="9" creationId="{BC9565ED-D0E7-53B9-42DE-F7D45F78751C}"/>
          </ac:spMkLst>
        </pc:spChg>
        <pc:graphicFrameChg chg="mod">
          <ac:chgData name="Wolf, Jacob D." userId="05576282-d74a-4647-9cd1-42b570626f82" providerId="ADAL" clId="{B84C8E03-DB4D-44B8-9CA2-6F505ACE73D9}" dt="2022-10-12T01:55:51.417" v="298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modSp mod">
        <pc:chgData name="Wolf, Jacob D." userId="05576282-d74a-4647-9cd1-42b570626f82" providerId="ADAL" clId="{B84C8E03-DB4D-44B8-9CA2-6F505ACE73D9}" dt="2022-10-12T14:16:19.983" v="1992" actId="20577"/>
        <pc:sldMkLst>
          <pc:docMk/>
          <pc:sldMk cId="3978656310" sldId="261"/>
        </pc:sldMkLst>
        <pc:spChg chg="mod">
          <ac:chgData name="Wolf, Jacob D." userId="05576282-d74a-4647-9cd1-42b570626f82" providerId="ADAL" clId="{B84C8E03-DB4D-44B8-9CA2-6F505ACE73D9}" dt="2022-10-12T02:07:40.923" v="484" actId="20577"/>
          <ac:spMkLst>
            <pc:docMk/>
            <pc:sldMk cId="3978656310" sldId="261"/>
            <ac:spMk id="2" creationId="{92F520C3-F7DB-5319-AF54-F93C587FA6F9}"/>
          </ac:spMkLst>
        </pc:spChg>
        <pc:spChg chg="mod">
          <ac:chgData name="Wolf, Jacob D." userId="05576282-d74a-4647-9cd1-42b570626f82" providerId="ADAL" clId="{B84C8E03-DB4D-44B8-9CA2-6F505ACE73D9}" dt="2022-10-12T14:16:19.983" v="1992" actId="20577"/>
          <ac:spMkLst>
            <pc:docMk/>
            <pc:sldMk cId="3978656310" sldId="261"/>
            <ac:spMk id="4" creationId="{76A48E48-7E0C-E156-A894-EA7DECAD02BE}"/>
          </ac:spMkLst>
        </pc:spChg>
      </pc:sldChg>
      <pc:sldChg chg="modSp mod">
        <pc:chgData name="Wolf, Jacob D." userId="05576282-d74a-4647-9cd1-42b570626f82" providerId="ADAL" clId="{B84C8E03-DB4D-44B8-9CA2-6F505ACE73D9}" dt="2022-10-12T02:15:54.715" v="603" actId="404"/>
        <pc:sldMkLst>
          <pc:docMk/>
          <pc:sldMk cId="1914894079" sldId="263"/>
        </pc:sldMkLst>
        <pc:spChg chg="mod">
          <ac:chgData name="Wolf, Jacob D." userId="05576282-d74a-4647-9cd1-42b570626f82" providerId="ADAL" clId="{B84C8E03-DB4D-44B8-9CA2-6F505ACE73D9}" dt="2022-10-12T02:15:54.715" v="603" actId="404"/>
          <ac:spMkLst>
            <pc:docMk/>
            <pc:sldMk cId="1914894079" sldId="263"/>
            <ac:spMk id="2" creationId="{87F3789B-0BFF-F801-4111-DC39734241A3}"/>
          </ac:spMkLst>
        </pc:spChg>
      </pc:sldChg>
      <pc:sldChg chg="modSp mod">
        <pc:chgData name="Wolf, Jacob D." userId="05576282-d74a-4647-9cd1-42b570626f82" providerId="ADAL" clId="{B84C8E03-DB4D-44B8-9CA2-6F505ACE73D9}" dt="2022-10-12T14:14:37.782" v="1944" actId="20577"/>
        <pc:sldMkLst>
          <pc:docMk/>
          <pc:sldMk cId="2641549669" sldId="266"/>
        </pc:sldMkLst>
        <pc:spChg chg="mod">
          <ac:chgData name="Wolf, Jacob D." userId="05576282-d74a-4647-9cd1-42b570626f82" providerId="ADAL" clId="{B84C8E03-DB4D-44B8-9CA2-6F505ACE73D9}" dt="2022-10-12T14:14:37.782" v="1944" actId="20577"/>
          <ac:spMkLst>
            <pc:docMk/>
            <pc:sldMk cId="2641549669" sldId="266"/>
            <ac:spMk id="4" creationId="{0E0BFA22-3F79-66A8-AF44-74F0C97B0C5C}"/>
          </ac:spMkLst>
        </pc:spChg>
      </pc:sldChg>
      <pc:sldChg chg="modSp mod">
        <pc:chgData name="Wolf, Jacob D." userId="05576282-d74a-4647-9cd1-42b570626f82" providerId="ADAL" clId="{B84C8E03-DB4D-44B8-9CA2-6F505ACE73D9}" dt="2022-10-12T14:14:30.464" v="1942" actId="20577"/>
        <pc:sldMkLst>
          <pc:docMk/>
          <pc:sldMk cId="3650331677" sldId="267"/>
        </pc:sldMkLst>
        <pc:spChg chg="mod">
          <ac:chgData name="Wolf, Jacob D." userId="05576282-d74a-4647-9cd1-42b570626f82" providerId="ADAL" clId="{B84C8E03-DB4D-44B8-9CA2-6F505ACE73D9}" dt="2022-10-12T14:14:30.464" v="1942" actId="20577"/>
          <ac:spMkLst>
            <pc:docMk/>
            <pc:sldMk cId="3650331677" sldId="267"/>
            <ac:spMk id="3" creationId="{4EE16F41-BC7E-37D7-8A8C-6A9F423F873A}"/>
          </ac:spMkLst>
        </pc:spChg>
      </pc:sldChg>
      <pc:sldChg chg="modSp mod">
        <pc:chgData name="Wolf, Jacob D." userId="05576282-d74a-4647-9cd1-42b570626f82" providerId="ADAL" clId="{B84C8E03-DB4D-44B8-9CA2-6F505ACE73D9}" dt="2022-10-12T14:16:48.914" v="2002" actId="20577"/>
        <pc:sldMkLst>
          <pc:docMk/>
          <pc:sldMk cId="3360240741" sldId="268"/>
        </pc:sldMkLst>
        <pc:spChg chg="mod">
          <ac:chgData name="Wolf, Jacob D." userId="05576282-d74a-4647-9cd1-42b570626f82" providerId="ADAL" clId="{B84C8E03-DB4D-44B8-9CA2-6F505ACE73D9}" dt="2022-10-12T01:50:18.426" v="215" actId="122"/>
          <ac:spMkLst>
            <pc:docMk/>
            <pc:sldMk cId="3360240741" sldId="268"/>
            <ac:spMk id="2" creationId="{C060B360-4A64-91C9-BA24-F7C286880072}"/>
          </ac:spMkLst>
        </pc:spChg>
        <pc:spChg chg="mod">
          <ac:chgData name="Wolf, Jacob D." userId="05576282-d74a-4647-9cd1-42b570626f82" providerId="ADAL" clId="{B84C8E03-DB4D-44B8-9CA2-6F505ACE73D9}" dt="2022-10-12T14:16:48.914" v="2002" actId="20577"/>
          <ac:spMkLst>
            <pc:docMk/>
            <pc:sldMk cId="3360240741" sldId="268"/>
            <ac:spMk id="3" creationId="{096D941A-318D-1B42-7B03-ED20DBDCB453}"/>
          </ac:spMkLst>
        </pc:spChg>
      </pc:sldChg>
      <pc:sldChg chg="modSp mod">
        <pc:chgData name="Wolf, Jacob D." userId="05576282-d74a-4647-9cd1-42b570626f82" providerId="ADAL" clId="{B84C8E03-DB4D-44B8-9CA2-6F505ACE73D9}" dt="2022-10-12T14:14:10.164" v="1936" actId="20577"/>
        <pc:sldMkLst>
          <pc:docMk/>
          <pc:sldMk cId="199341519" sldId="269"/>
        </pc:sldMkLst>
        <pc:spChg chg="mod">
          <ac:chgData name="Wolf, Jacob D." userId="05576282-d74a-4647-9cd1-42b570626f82" providerId="ADAL" clId="{B84C8E03-DB4D-44B8-9CA2-6F505ACE73D9}" dt="2022-10-12T14:14:10.164" v="1936" actId="20577"/>
          <ac:spMkLst>
            <pc:docMk/>
            <pc:sldMk cId="199341519" sldId="269"/>
            <ac:spMk id="4" creationId="{516C5DC4-F248-2804-E999-1B973D027E4B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14:16:08.333" v="1988" actId="20577"/>
        <pc:sldMkLst>
          <pc:docMk/>
          <pc:sldMk cId="3724009850" sldId="270"/>
        </pc:sldMkLst>
        <pc:spChg chg="mod">
          <ac:chgData name="Wolf, Jacob D." userId="05576282-d74a-4647-9cd1-42b570626f82" providerId="ADAL" clId="{B84C8E03-DB4D-44B8-9CA2-6F505ACE73D9}" dt="2022-10-12T02:12:43.257" v="581" actId="20577"/>
          <ac:spMkLst>
            <pc:docMk/>
            <pc:sldMk cId="3724009850" sldId="270"/>
            <ac:spMk id="2" creationId="{630E1806-25D6-BF18-AE46-82F384B4AC53}"/>
          </ac:spMkLst>
        </pc:spChg>
        <pc:spChg chg="del">
          <ac:chgData name="Wolf, Jacob D." userId="05576282-d74a-4647-9cd1-42b570626f82" providerId="ADAL" clId="{B84C8E03-DB4D-44B8-9CA2-6F505ACE73D9}" dt="2022-10-12T02:09:46.378" v="519" actId="478"/>
          <ac:spMkLst>
            <pc:docMk/>
            <pc:sldMk cId="3724009850" sldId="270"/>
            <ac:spMk id="3" creationId="{BFD617D1-9027-3B1E-4439-764E1054430A}"/>
          </ac:spMkLst>
        </pc:spChg>
        <pc:spChg chg="mod">
          <ac:chgData name="Wolf, Jacob D." userId="05576282-d74a-4647-9cd1-42b570626f82" providerId="ADAL" clId="{B84C8E03-DB4D-44B8-9CA2-6F505ACE73D9}" dt="2022-10-12T14:16:08.333" v="1988" actId="20577"/>
          <ac:spMkLst>
            <pc:docMk/>
            <pc:sldMk cId="3724009850" sldId="270"/>
            <ac:spMk id="8" creationId="{AB5D66A4-18E0-DBEC-25E0-C8937D895A00}"/>
          </ac:spMkLst>
        </pc:spChg>
        <pc:spChg chg="mod">
          <ac:chgData name="Wolf, Jacob D." userId="05576282-d74a-4647-9cd1-42b570626f82" providerId="ADAL" clId="{B84C8E03-DB4D-44B8-9CA2-6F505ACE73D9}" dt="2022-10-12T02:12:14.906" v="547" actId="207"/>
          <ac:spMkLst>
            <pc:docMk/>
            <pc:sldMk cId="3724009850" sldId="270"/>
            <ac:spMk id="10" creationId="{083E06E6-9A53-CAFA-0424-24704D7A9A11}"/>
          </ac:spMkLst>
        </pc:spChg>
        <pc:spChg chg="add del mod">
          <ac:chgData name="Wolf, Jacob D." userId="05576282-d74a-4647-9cd1-42b570626f82" providerId="ADAL" clId="{B84C8E03-DB4D-44B8-9CA2-6F505ACE73D9}" dt="2022-10-12T02:09:49.434" v="520" actId="478"/>
          <ac:spMkLst>
            <pc:docMk/>
            <pc:sldMk cId="3724009850" sldId="270"/>
            <ac:spMk id="11" creationId="{33532229-6B24-D073-E1A1-5D1878D87A71}"/>
          </ac:spMkLst>
        </pc:spChg>
        <pc:spChg chg="add mod">
          <ac:chgData name="Wolf, Jacob D." userId="05576282-d74a-4647-9cd1-42b570626f82" providerId="ADAL" clId="{B84C8E03-DB4D-44B8-9CA2-6F505ACE73D9}" dt="2022-10-07T19:25:19.054" v="62" actId="207"/>
          <ac:spMkLst>
            <pc:docMk/>
            <pc:sldMk cId="3724009850" sldId="270"/>
            <ac:spMk id="13" creationId="{7DA5B838-61CB-643A-91DA-971FD14775E0}"/>
          </ac:spMkLst>
        </pc:spChg>
        <pc:spChg chg="add mod ord">
          <ac:chgData name="Wolf, Jacob D." userId="05576282-d74a-4647-9cd1-42b570626f82" providerId="ADAL" clId="{B84C8E03-DB4D-44B8-9CA2-6F505ACE73D9}" dt="2022-10-12T02:11:30.730" v="536" actId="14100"/>
          <ac:spMkLst>
            <pc:docMk/>
            <pc:sldMk cId="3724009850" sldId="270"/>
            <ac:spMk id="14" creationId="{A0C4BCFC-59C7-BBA0-F4D2-D9015DF6721C}"/>
          </ac:spMkLst>
        </pc:spChg>
        <pc:picChg chg="mod">
          <ac:chgData name="Wolf, Jacob D." userId="05576282-d74a-4647-9cd1-42b570626f82" providerId="ADAL" clId="{B84C8E03-DB4D-44B8-9CA2-6F505ACE73D9}" dt="2022-10-12T02:12:02.144" v="544" actId="1076"/>
          <ac:picMkLst>
            <pc:docMk/>
            <pc:sldMk cId="3724009850" sldId="270"/>
            <ac:picMk id="4" creationId="{726D508E-E350-EF91-D96E-AE7420B6DE2E}"/>
          </ac:picMkLst>
        </pc:picChg>
        <pc:picChg chg="mod">
          <ac:chgData name="Wolf, Jacob D." userId="05576282-d74a-4647-9cd1-42b570626f82" providerId="ADAL" clId="{B84C8E03-DB4D-44B8-9CA2-6F505ACE73D9}" dt="2022-10-12T02:12:04.473" v="545" actId="1076"/>
          <ac:picMkLst>
            <pc:docMk/>
            <pc:sldMk cId="3724009850" sldId="270"/>
            <ac:picMk id="5" creationId="{92890478-4BDC-06E4-0CD7-5C18740733CD}"/>
          </ac:picMkLst>
        </pc:picChg>
        <pc:picChg chg="mod ord">
          <ac:chgData name="Wolf, Jacob D." userId="05576282-d74a-4647-9cd1-42b570626f82" providerId="ADAL" clId="{B84C8E03-DB4D-44B8-9CA2-6F505ACE73D9}" dt="2022-10-12T02:11:14.302" v="534" actId="14100"/>
          <ac:picMkLst>
            <pc:docMk/>
            <pc:sldMk cId="3724009850" sldId="270"/>
            <ac:picMk id="7" creationId="{625C520D-F86A-6469-E327-2D9B931F9634}"/>
          </ac:picMkLst>
        </pc:picChg>
        <pc:picChg chg="del">
          <ac:chgData name="Wolf, Jacob D." userId="05576282-d74a-4647-9cd1-42b570626f82" providerId="ADAL" clId="{B84C8E03-DB4D-44B8-9CA2-6F505ACE73D9}" dt="2022-10-07T19:22:15.480" v="30" actId="478"/>
          <ac:picMkLst>
            <pc:docMk/>
            <pc:sldMk cId="3724009850" sldId="270"/>
            <ac:picMk id="8" creationId="{0547D4E6-8260-422C-A95C-50CA41871D74}"/>
          </ac:picMkLst>
        </pc:picChg>
        <pc:picChg chg="add mod">
          <ac:chgData name="Wolf, Jacob D." userId="05576282-d74a-4647-9cd1-42b570626f82" providerId="ADAL" clId="{B84C8E03-DB4D-44B8-9CA2-6F505ACE73D9}" dt="2022-10-07T19:23:45.230" v="41" actId="1037"/>
          <ac:picMkLst>
            <pc:docMk/>
            <pc:sldMk cId="3724009850" sldId="270"/>
            <ac:picMk id="12" creationId="{1CC06396-6E28-1ACA-2186-A37AAC37207A}"/>
          </ac:picMkLst>
        </pc:picChg>
      </pc:sldChg>
      <pc:sldChg chg="addSp delSp modSp mod">
        <pc:chgData name="Wolf, Jacob D." userId="05576282-d74a-4647-9cd1-42b570626f82" providerId="ADAL" clId="{B84C8E03-DB4D-44B8-9CA2-6F505ACE73D9}" dt="2022-10-12T14:15:51.526" v="1980" actId="20577"/>
        <pc:sldMkLst>
          <pc:docMk/>
          <pc:sldMk cId="3575488815" sldId="272"/>
        </pc:sldMkLst>
        <pc:spChg chg="mod">
          <ac:chgData name="Wolf, Jacob D." userId="05576282-d74a-4647-9cd1-42b570626f82" providerId="ADAL" clId="{B84C8E03-DB4D-44B8-9CA2-6F505ACE73D9}" dt="2022-10-07T19:30:02.628" v="105" actId="1035"/>
          <ac:spMkLst>
            <pc:docMk/>
            <pc:sldMk cId="3575488815" sldId="272"/>
            <ac:spMk id="3" creationId="{B4B9BB56-CE59-4CAC-6F08-C1EF090300A4}"/>
          </ac:spMkLst>
        </pc:spChg>
        <pc:spChg chg="mod">
          <ac:chgData name="Wolf, Jacob D." userId="05576282-d74a-4647-9cd1-42b570626f82" providerId="ADAL" clId="{B84C8E03-DB4D-44B8-9CA2-6F505ACE73D9}" dt="2022-10-12T14:15:51.526" v="1980" actId="20577"/>
          <ac:spMkLst>
            <pc:docMk/>
            <pc:sldMk cId="3575488815" sldId="272"/>
            <ac:spMk id="4" creationId="{E9E38884-88F0-AA1F-CDF7-4CFE473028F6}"/>
          </ac:spMkLst>
        </pc:spChg>
        <pc:spChg chg="add del mod">
          <ac:chgData name="Wolf, Jacob D." userId="05576282-d74a-4647-9cd1-42b570626f82" providerId="ADAL" clId="{B84C8E03-DB4D-44B8-9CA2-6F505ACE73D9}" dt="2022-10-07T19:29:00.697" v="77" actId="478"/>
          <ac:spMkLst>
            <pc:docMk/>
            <pc:sldMk cId="3575488815" sldId="272"/>
            <ac:spMk id="6" creationId="{F91F15F0-2953-01D6-187F-FAE1299723B4}"/>
          </ac:spMkLst>
        </pc:spChg>
        <pc:picChg chg="del">
          <ac:chgData name="Wolf, Jacob D." userId="05576282-d74a-4647-9cd1-42b570626f82" providerId="ADAL" clId="{B84C8E03-DB4D-44B8-9CA2-6F505ACE73D9}" dt="2022-10-07T19:28:58.143" v="76" actId="478"/>
          <ac:picMkLst>
            <pc:docMk/>
            <pc:sldMk cId="3575488815" sldId="272"/>
            <ac:picMk id="4" creationId="{DD02AC77-CB80-6C95-BD15-603B028D1522}"/>
          </ac:picMkLst>
        </pc:picChg>
        <pc:picChg chg="add mod">
          <ac:chgData name="Wolf, Jacob D." userId="05576282-d74a-4647-9cd1-42b570626f82" providerId="ADAL" clId="{B84C8E03-DB4D-44B8-9CA2-6F505ACE73D9}" dt="2022-10-07T19:29:53.496" v="81" actId="1076"/>
          <ac:picMkLst>
            <pc:docMk/>
            <pc:sldMk cId="3575488815" sldId="272"/>
            <ac:picMk id="7" creationId="{BD89FCCA-CCED-C07C-5EA4-EBCD94EC3177}"/>
          </ac:picMkLst>
        </pc:picChg>
      </pc:sldChg>
      <pc:sldChg chg="modSp mod">
        <pc:chgData name="Wolf, Jacob D." userId="05576282-d74a-4647-9cd1-42b570626f82" providerId="ADAL" clId="{B84C8E03-DB4D-44B8-9CA2-6F505ACE73D9}" dt="2022-10-12T14:16:34.582" v="1996" actId="20577"/>
        <pc:sldMkLst>
          <pc:docMk/>
          <pc:sldMk cId="1370572748" sldId="273"/>
        </pc:sldMkLst>
        <pc:spChg chg="mod">
          <ac:chgData name="Wolf, Jacob D." userId="05576282-d74a-4647-9cd1-42b570626f82" providerId="ADAL" clId="{B84C8E03-DB4D-44B8-9CA2-6F505ACE73D9}" dt="2022-10-12T01:59:31.260" v="397" actId="20577"/>
          <ac:spMkLst>
            <pc:docMk/>
            <pc:sldMk cId="1370572748" sldId="273"/>
            <ac:spMk id="2" creationId="{8E49A224-3322-0A57-EED0-264BD7BBECC5}"/>
          </ac:spMkLst>
        </pc:spChg>
        <pc:spChg chg="mod">
          <ac:chgData name="Wolf, Jacob D." userId="05576282-d74a-4647-9cd1-42b570626f82" providerId="ADAL" clId="{B84C8E03-DB4D-44B8-9CA2-6F505ACE73D9}" dt="2022-10-12T01:58:33.390" v="373" actId="20577"/>
          <ac:spMkLst>
            <pc:docMk/>
            <pc:sldMk cId="1370572748" sldId="273"/>
            <ac:spMk id="3" creationId="{BFE186CB-EBBE-FC95-626C-BE68B34A2FD9}"/>
          </ac:spMkLst>
        </pc:spChg>
        <pc:spChg chg="mod">
          <ac:chgData name="Wolf, Jacob D." userId="05576282-d74a-4647-9cd1-42b570626f82" providerId="ADAL" clId="{B84C8E03-DB4D-44B8-9CA2-6F505ACE73D9}" dt="2022-10-12T14:16:34.582" v="1996" actId="20577"/>
          <ac:spMkLst>
            <pc:docMk/>
            <pc:sldMk cId="1370572748" sldId="273"/>
            <ac:spMk id="8" creationId="{EDB07A09-5642-7B15-1A64-761F68CE29C3}"/>
          </ac:spMkLst>
        </pc:spChg>
        <pc:graphicFrameChg chg="mod">
          <ac:chgData name="Wolf, Jacob D." userId="05576282-d74a-4647-9cd1-42b570626f82" providerId="ADAL" clId="{B84C8E03-DB4D-44B8-9CA2-6F505ACE73D9}" dt="2022-10-07T19:17:12.363" v="9" actId="20577"/>
          <ac:graphicFrameMkLst>
            <pc:docMk/>
            <pc:sldMk cId="1370572748" sldId="273"/>
            <ac:graphicFrameMk id="4" creationId="{6391F98F-B853-966E-F7CD-C226BE6EB6A5}"/>
          </ac:graphicFrameMkLst>
        </pc:graphicFrameChg>
      </pc:sldChg>
      <pc:sldChg chg="addSp modSp mod">
        <pc:chgData name="Wolf, Jacob D." userId="05576282-d74a-4647-9cd1-42b570626f82" providerId="ADAL" clId="{B84C8E03-DB4D-44B8-9CA2-6F505ACE73D9}" dt="2022-10-12T14:14:49.367" v="1952" actId="20577"/>
        <pc:sldMkLst>
          <pc:docMk/>
          <pc:sldMk cId="3553592651" sldId="275"/>
        </pc:sldMkLst>
        <pc:spChg chg="mod">
          <ac:chgData name="Wolf, Jacob D." userId="05576282-d74a-4647-9cd1-42b570626f82" providerId="ADAL" clId="{B84C8E03-DB4D-44B8-9CA2-6F505ACE73D9}" dt="2022-10-07T19:32:15.765" v="112" actId="1076"/>
          <ac:spMkLst>
            <pc:docMk/>
            <pc:sldMk cId="3553592651" sldId="275"/>
            <ac:spMk id="2" creationId="{3656AE75-DCDC-7800-A51B-832B0685903A}"/>
          </ac:spMkLst>
        </pc:spChg>
        <pc:spChg chg="mod">
          <ac:chgData name="Wolf, Jacob D." userId="05576282-d74a-4647-9cd1-42b570626f82" providerId="ADAL" clId="{B84C8E03-DB4D-44B8-9CA2-6F505ACE73D9}" dt="2022-10-12T14:14:49.367" v="1952" actId="20577"/>
          <ac:spMkLst>
            <pc:docMk/>
            <pc:sldMk cId="3553592651" sldId="275"/>
            <ac:spMk id="3" creationId="{60EC2CC0-3825-834D-6204-676FC4BBAB58}"/>
          </ac:spMkLst>
        </pc:spChg>
        <pc:graphicFrameChg chg="mod">
          <ac:chgData name="Wolf, Jacob D." userId="05576282-d74a-4647-9cd1-42b570626f82" providerId="ADAL" clId="{B84C8E03-DB4D-44B8-9CA2-6F505ACE73D9}" dt="2022-10-07T19:32:30.230" v="126" actId="20577"/>
          <ac:graphicFrameMkLst>
            <pc:docMk/>
            <pc:sldMk cId="3553592651" sldId="275"/>
            <ac:graphicFrameMk id="4" creationId="{1547A724-4C49-24FC-8CDF-291B6885E7BE}"/>
          </ac:graphicFrameMkLst>
        </pc:graphicFrameChg>
        <pc:cxnChg chg="add mod">
          <ac:chgData name="Wolf, Jacob D." userId="05576282-d74a-4647-9cd1-42b570626f82" providerId="ADAL" clId="{B84C8E03-DB4D-44B8-9CA2-6F505ACE73D9}" dt="2022-10-07T19:33:36.885" v="130" actId="1582"/>
          <ac:cxnSpMkLst>
            <pc:docMk/>
            <pc:sldMk cId="3553592651" sldId="275"/>
            <ac:cxnSpMk id="5" creationId="{EBE9A1C4-5621-77AD-F84F-3B67E52B23EA}"/>
          </ac:cxnSpMkLst>
        </pc:cxnChg>
        <pc:cxnChg chg="add mod">
          <ac:chgData name="Wolf, Jacob D." userId="05576282-d74a-4647-9cd1-42b570626f82" providerId="ADAL" clId="{B84C8E03-DB4D-44B8-9CA2-6F505ACE73D9}" dt="2022-10-07T19:34:17.465" v="136" actId="14100"/>
          <ac:cxnSpMkLst>
            <pc:docMk/>
            <pc:sldMk cId="3553592651" sldId="275"/>
            <ac:cxnSpMk id="7" creationId="{6DA132DC-9FB3-C151-F0A3-D1B7B0F47CF5}"/>
          </ac:cxnSpMkLst>
        </pc:cxnChg>
      </pc:sldChg>
      <pc:sldChg chg="modSp">
        <pc:chgData name="Wolf, Jacob D." userId="05576282-d74a-4647-9cd1-42b570626f82" providerId="ADAL" clId="{B84C8E03-DB4D-44B8-9CA2-6F505ACE73D9}" dt="2022-10-07T19:39:12.145" v="155" actId="20577"/>
        <pc:sldMkLst>
          <pc:docMk/>
          <pc:sldMk cId="3402881972" sldId="288"/>
        </pc:sldMkLst>
        <pc:graphicFrameChg chg="mod">
          <ac:chgData name="Wolf, Jacob D." userId="05576282-d74a-4647-9cd1-42b570626f82" providerId="ADAL" clId="{B84C8E03-DB4D-44B8-9CA2-6F505ACE73D9}" dt="2022-10-07T19:39:12.145" v="155" actId="20577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  <pc:sldChg chg="modSp mod">
        <pc:chgData name="Wolf, Jacob D." userId="05576282-d74a-4647-9cd1-42b570626f82" providerId="ADAL" clId="{B84C8E03-DB4D-44B8-9CA2-6F505ACE73D9}" dt="2022-10-12T14:15:07.485" v="1962" actId="20577"/>
        <pc:sldMkLst>
          <pc:docMk/>
          <pc:sldMk cId="3283620086" sldId="289"/>
        </pc:sldMkLst>
        <pc:spChg chg="mod">
          <ac:chgData name="Wolf, Jacob D." userId="05576282-d74a-4647-9cd1-42b570626f82" providerId="ADAL" clId="{B84C8E03-DB4D-44B8-9CA2-6F505ACE73D9}" dt="2022-10-12T14:15:07.485" v="1962" actId="20577"/>
          <ac:spMkLst>
            <pc:docMk/>
            <pc:sldMk cId="3283620086" sldId="289"/>
            <ac:spMk id="7" creationId="{B91ACEBE-1FAE-96FC-DE44-85E09322B3F5}"/>
          </ac:spMkLst>
        </pc:spChg>
      </pc:sldChg>
      <pc:sldChg chg="modSp mod">
        <pc:chgData name="Wolf, Jacob D." userId="05576282-d74a-4647-9cd1-42b570626f82" providerId="ADAL" clId="{B84C8E03-DB4D-44B8-9CA2-6F505ACE73D9}" dt="2022-10-12T14:14:44.048" v="1948" actId="20577"/>
        <pc:sldMkLst>
          <pc:docMk/>
          <pc:sldMk cId="1260177162" sldId="290"/>
        </pc:sldMkLst>
        <pc:spChg chg="mod">
          <ac:chgData name="Wolf, Jacob D." userId="05576282-d74a-4647-9cd1-42b570626f82" providerId="ADAL" clId="{B84C8E03-DB4D-44B8-9CA2-6F505ACE73D9}" dt="2022-10-12T14:09:02.489" v="1915" actId="20577"/>
          <ac:spMkLst>
            <pc:docMk/>
            <pc:sldMk cId="1260177162" sldId="290"/>
            <ac:spMk id="2" creationId="{3656AE75-DCDC-7800-A51B-832B0685903A}"/>
          </ac:spMkLst>
        </pc:spChg>
        <pc:spChg chg="mod">
          <ac:chgData name="Wolf, Jacob D." userId="05576282-d74a-4647-9cd1-42b570626f82" providerId="ADAL" clId="{B84C8E03-DB4D-44B8-9CA2-6F505ACE73D9}" dt="2022-10-12T14:14:44.048" v="1948" actId="20577"/>
          <ac:spMkLst>
            <pc:docMk/>
            <pc:sldMk cId="1260177162" sldId="290"/>
            <ac:spMk id="6" creationId="{4AED7E45-E2F2-76DB-8C6E-0F1DBBE35B44}"/>
          </ac:spMkLst>
        </pc:spChg>
        <pc:graphicFrameChg chg="modGraphic">
          <ac:chgData name="Wolf, Jacob D." userId="05576282-d74a-4647-9cd1-42b570626f82" providerId="ADAL" clId="{B84C8E03-DB4D-44B8-9CA2-6F505ACE73D9}" dt="2022-10-12T03:34:01.414" v="1770" actId="20577"/>
          <ac:graphicFrameMkLst>
            <pc:docMk/>
            <pc:sldMk cId="1260177162" sldId="290"/>
            <ac:graphicFrameMk id="5" creationId="{038438B6-F068-DD5C-A4A5-CC41B67EF6E9}"/>
          </ac:graphicFrameMkLst>
        </pc:graphicFrameChg>
      </pc:sldChg>
      <pc:sldChg chg="addSp delSp modSp mod ord">
        <pc:chgData name="Wolf, Jacob D." userId="05576282-d74a-4647-9cd1-42b570626f82" providerId="ADAL" clId="{B84C8E03-DB4D-44B8-9CA2-6F505ACE73D9}" dt="2022-10-12T14:16:02.212" v="1986" actId="20577"/>
        <pc:sldMkLst>
          <pc:docMk/>
          <pc:sldMk cId="2990621880" sldId="292"/>
        </pc:sldMkLst>
        <pc:spChg chg="mod">
          <ac:chgData name="Wolf, Jacob D." userId="05576282-d74a-4647-9cd1-42b570626f82" providerId="ADAL" clId="{B84C8E03-DB4D-44B8-9CA2-6F505ACE73D9}" dt="2022-10-12T02:12:35.223" v="565" actId="20577"/>
          <ac:spMkLst>
            <pc:docMk/>
            <pc:sldMk cId="2990621880" sldId="292"/>
            <ac:spMk id="2" creationId="{630E1806-25D6-BF18-AE46-82F384B4AC53}"/>
          </ac:spMkLst>
        </pc:spChg>
        <pc:spChg chg="add mod">
          <ac:chgData name="Wolf, Jacob D." userId="05576282-d74a-4647-9cd1-42b570626f82" providerId="ADAL" clId="{B84C8E03-DB4D-44B8-9CA2-6F505ACE73D9}" dt="2022-10-07T19:26:09.680" v="68" actId="1076"/>
          <ac:spMkLst>
            <pc:docMk/>
            <pc:sldMk cId="2990621880" sldId="292"/>
            <ac:spMk id="6" creationId="{9C5D0E6F-4376-74D7-E172-C79A48A7C551}"/>
          </ac:spMkLst>
        </pc:spChg>
        <pc:spChg chg="mod">
          <ac:chgData name="Wolf, Jacob D." userId="05576282-d74a-4647-9cd1-42b570626f82" providerId="ADAL" clId="{B84C8E03-DB4D-44B8-9CA2-6F505ACE73D9}" dt="2022-10-12T14:16:02.212" v="1986" actId="20577"/>
          <ac:spMkLst>
            <pc:docMk/>
            <pc:sldMk cId="2990621880" sldId="292"/>
            <ac:spMk id="8" creationId="{086BC398-2B8B-8F5F-6B35-A1A59BCAC019}"/>
          </ac:spMkLst>
        </pc:spChg>
        <pc:picChg chg="add mod">
          <ac:chgData name="Wolf, Jacob D." userId="05576282-d74a-4647-9cd1-42b570626f82" providerId="ADAL" clId="{B84C8E03-DB4D-44B8-9CA2-6F505ACE73D9}" dt="2022-10-07T19:26:09.680" v="68" actId="1076"/>
          <ac:picMkLst>
            <pc:docMk/>
            <pc:sldMk cId="2990621880" sldId="292"/>
            <ac:picMk id="5" creationId="{9B7B7912-B848-2E46-0768-CA51B8F3DE77}"/>
          </ac:picMkLst>
        </pc:picChg>
        <pc:picChg chg="del">
          <ac:chgData name="Wolf, Jacob D." userId="05576282-d74a-4647-9cd1-42b570626f82" providerId="ADAL" clId="{B84C8E03-DB4D-44B8-9CA2-6F505ACE73D9}" dt="2022-10-07T19:26:03.917" v="66" actId="478"/>
          <ac:picMkLst>
            <pc:docMk/>
            <pc:sldMk cId="2990621880" sldId="292"/>
            <ac:picMk id="8" creationId="{0547D4E6-8260-422C-A95C-50CA41871D74}"/>
          </ac:picMkLst>
        </pc:picChg>
        <pc:picChg chg="mod ord">
          <ac:chgData name="Wolf, Jacob D." userId="05576282-d74a-4647-9cd1-42b570626f82" providerId="ADAL" clId="{B84C8E03-DB4D-44B8-9CA2-6F505ACE73D9}" dt="2022-10-12T02:12:52.566" v="583" actId="1076"/>
          <ac:picMkLst>
            <pc:docMk/>
            <pc:sldMk cId="2990621880" sldId="292"/>
            <ac:picMk id="12" creationId="{87280680-495F-945C-080C-9966900E53BF}"/>
          </ac:picMkLst>
        </pc:picChg>
        <pc:picChg chg="mod">
          <ac:chgData name="Wolf, Jacob D." userId="05576282-d74a-4647-9cd1-42b570626f82" providerId="ADAL" clId="{B84C8E03-DB4D-44B8-9CA2-6F505ACE73D9}" dt="2022-10-12T02:12:55.656" v="584" actId="1076"/>
          <ac:picMkLst>
            <pc:docMk/>
            <pc:sldMk cId="2990621880" sldId="292"/>
            <ac:picMk id="14" creationId="{9CC52A4E-02DC-21D0-808D-83DC94E82FEF}"/>
          </ac:picMkLst>
        </pc:picChg>
      </pc:sldChg>
      <pc:sldChg chg="modSp mod">
        <pc:chgData name="Wolf, Jacob D." userId="05576282-d74a-4647-9cd1-42b570626f82" providerId="ADAL" clId="{B84C8E03-DB4D-44B8-9CA2-6F505ACE73D9}" dt="2022-10-12T14:14:04.087" v="1934" actId="20577"/>
        <pc:sldMkLst>
          <pc:docMk/>
          <pc:sldMk cId="2830437999" sldId="293"/>
        </pc:sldMkLst>
        <pc:spChg chg="mod">
          <ac:chgData name="Wolf, Jacob D." userId="05576282-d74a-4647-9cd1-42b570626f82" providerId="ADAL" clId="{B84C8E03-DB4D-44B8-9CA2-6F505ACE73D9}" dt="2022-10-12T14:14:04.087" v="1934" actId="20577"/>
          <ac:spMkLst>
            <pc:docMk/>
            <pc:sldMk cId="2830437999" sldId="293"/>
            <ac:spMk id="7" creationId="{7C39EA15-E9FC-3626-5CE3-DC9C0AE1E172}"/>
          </ac:spMkLst>
        </pc:spChg>
      </pc:sldChg>
      <pc:sldChg chg="modSp mod">
        <pc:chgData name="Wolf, Jacob D." userId="05576282-d74a-4647-9cd1-42b570626f82" providerId="ADAL" clId="{B84C8E03-DB4D-44B8-9CA2-6F505ACE73D9}" dt="2022-10-12T03:23:07.701" v="1762" actId="3626"/>
        <pc:sldMkLst>
          <pc:docMk/>
          <pc:sldMk cId="2905346201" sldId="294"/>
        </pc:sldMkLst>
        <pc:spChg chg="mod">
          <ac:chgData name="Wolf, Jacob D." userId="05576282-d74a-4647-9cd1-42b570626f82" providerId="ADAL" clId="{B84C8E03-DB4D-44B8-9CA2-6F505ACE73D9}" dt="2022-10-12T03:23:07.701" v="1762" actId="3626"/>
          <ac:spMkLst>
            <pc:docMk/>
            <pc:sldMk cId="2905346201" sldId="294"/>
            <ac:spMk id="3" creationId="{C1A53CEA-E4BA-963F-ACE1-61ACD465EA47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14:16:15.818" v="1990" actId="20577"/>
        <pc:sldMkLst>
          <pc:docMk/>
          <pc:sldMk cId="1840018845" sldId="295"/>
        </pc:sldMkLst>
        <pc:spChg chg="mod">
          <ac:chgData name="Wolf, Jacob D." userId="05576282-d74a-4647-9cd1-42b570626f82" providerId="ADAL" clId="{B84C8E03-DB4D-44B8-9CA2-6F505ACE73D9}" dt="2022-10-12T02:08:05.589" v="508" actId="20577"/>
          <ac:spMkLst>
            <pc:docMk/>
            <pc:sldMk cId="1840018845" sldId="295"/>
            <ac:spMk id="2" creationId="{F6C31A09-B6FC-00D6-0BB6-F0EF92153ABA}"/>
          </ac:spMkLst>
        </pc:spChg>
        <pc:spChg chg="add del mod">
          <ac:chgData name="Wolf, Jacob D." userId="05576282-d74a-4647-9cd1-42b570626f82" providerId="ADAL" clId="{B84C8E03-DB4D-44B8-9CA2-6F505ACE73D9}" dt="2022-10-07T19:20:14.433" v="19" actId="478"/>
          <ac:spMkLst>
            <pc:docMk/>
            <pc:sldMk cId="1840018845" sldId="295"/>
            <ac:spMk id="14" creationId="{CC972A7B-589A-CAC6-90E4-D7D519CD26E8}"/>
          </ac:spMkLst>
        </pc:spChg>
        <pc:spChg chg="mod">
          <ac:chgData name="Wolf, Jacob D." userId="05576282-d74a-4647-9cd1-42b570626f82" providerId="ADAL" clId="{B84C8E03-DB4D-44B8-9CA2-6F505ACE73D9}" dt="2022-10-12T14:16:15.818" v="1990" actId="20577"/>
          <ac:spMkLst>
            <pc:docMk/>
            <pc:sldMk cId="1840018845" sldId="295"/>
            <ac:spMk id="18" creationId="{2AF12460-4CCE-AFE1-09CD-D599ED5CDD63}"/>
          </ac:spMkLst>
        </pc:spChg>
        <pc:picChg chg="add mod ord">
          <ac:chgData name="Wolf, Jacob D." userId="05576282-d74a-4647-9cd1-42b570626f82" providerId="ADAL" clId="{B84C8E03-DB4D-44B8-9CA2-6F505ACE73D9}" dt="2022-10-07T19:20:09.787" v="17" actId="167"/>
          <ac:picMkLst>
            <pc:docMk/>
            <pc:sldMk cId="1840018845" sldId="295"/>
            <ac:picMk id="5" creationId="{A4268758-D912-E487-0F31-A08AE538A03F}"/>
          </ac:picMkLst>
        </pc:picChg>
        <pc:picChg chg="del mod">
          <ac:chgData name="Wolf, Jacob D." userId="05576282-d74a-4647-9cd1-42b570626f82" providerId="ADAL" clId="{B84C8E03-DB4D-44B8-9CA2-6F505ACE73D9}" dt="2022-10-07T19:20:11.455" v="18" actId="478"/>
          <ac:picMkLst>
            <pc:docMk/>
            <pc:sldMk cId="1840018845" sldId="295"/>
            <ac:picMk id="7" creationId="{B4EE841B-1ED4-5384-B235-DAC393598E01}"/>
          </ac:picMkLst>
        </pc:picChg>
        <pc:cxnChg chg="mod">
          <ac:chgData name="Wolf, Jacob D." userId="05576282-d74a-4647-9cd1-42b570626f82" providerId="ADAL" clId="{B84C8E03-DB4D-44B8-9CA2-6F505ACE73D9}" dt="2022-10-07T19:21:39.005" v="26" actId="14100"/>
          <ac:cxnSpMkLst>
            <pc:docMk/>
            <pc:sldMk cId="1840018845" sldId="295"/>
            <ac:cxnSpMk id="4" creationId="{A9FE3D88-3D8C-5537-FA4E-71BE8EEBA6D5}"/>
          </ac:cxnSpMkLst>
        </pc:cxnChg>
        <pc:cxnChg chg="mod">
          <ac:chgData name="Wolf, Jacob D." userId="05576282-d74a-4647-9cd1-42b570626f82" providerId="ADAL" clId="{B84C8E03-DB4D-44B8-9CA2-6F505ACE73D9}" dt="2022-10-07T19:21:46.058" v="27" actId="14100"/>
          <ac:cxnSpMkLst>
            <pc:docMk/>
            <pc:sldMk cId="1840018845" sldId="295"/>
            <ac:cxnSpMk id="6" creationId="{A0EB5080-8F30-F890-ADB7-30797E1F6BC2}"/>
          </ac:cxnSpMkLst>
        </pc:cxnChg>
        <pc:cxnChg chg="mod">
          <ac:chgData name="Wolf, Jacob D." userId="05576282-d74a-4647-9cd1-42b570626f82" providerId="ADAL" clId="{B84C8E03-DB4D-44B8-9CA2-6F505ACE73D9}" dt="2022-10-07T19:21:28.105" v="25" actId="14100"/>
          <ac:cxnSpMkLst>
            <pc:docMk/>
            <pc:sldMk cId="1840018845" sldId="295"/>
            <ac:cxnSpMk id="11" creationId="{781380D9-50FF-6472-5547-D0C892F05B30}"/>
          </ac:cxnSpMkLst>
        </pc:cxnChg>
        <pc:cxnChg chg="mod">
          <ac:chgData name="Wolf, Jacob D." userId="05576282-d74a-4647-9cd1-42b570626f82" providerId="ADAL" clId="{B84C8E03-DB4D-44B8-9CA2-6F505ACE73D9}" dt="2022-10-07T19:22:02.269" v="29" actId="14100"/>
          <ac:cxnSpMkLst>
            <pc:docMk/>
            <pc:sldMk cId="1840018845" sldId="295"/>
            <ac:cxnSpMk id="13" creationId="{1CB7C3D3-E6EC-E385-0403-8362462241BB}"/>
          </ac:cxnSpMkLst>
        </pc:cxnChg>
        <pc:cxnChg chg="mod">
          <ac:chgData name="Wolf, Jacob D." userId="05576282-d74a-4647-9cd1-42b570626f82" providerId="ADAL" clId="{B84C8E03-DB4D-44B8-9CA2-6F505ACE73D9}" dt="2022-10-07T19:21:57.211" v="28" actId="14100"/>
          <ac:cxnSpMkLst>
            <pc:docMk/>
            <pc:sldMk cId="1840018845" sldId="295"/>
            <ac:cxnSpMk id="16" creationId="{5E7C9411-9E01-7DA2-9CA8-CC544C72C640}"/>
          </ac:cxnSpMkLst>
        </pc:cxnChg>
      </pc:sldChg>
      <pc:sldChg chg="modSp mod">
        <pc:chgData name="Wolf, Jacob D." userId="05576282-d74a-4647-9cd1-42b570626f82" providerId="ADAL" clId="{B84C8E03-DB4D-44B8-9CA2-6F505ACE73D9}" dt="2022-10-12T14:15:57.900" v="1983" actId="20577"/>
        <pc:sldMkLst>
          <pc:docMk/>
          <pc:sldMk cId="2080246197" sldId="296"/>
        </pc:sldMkLst>
        <pc:spChg chg="mod">
          <ac:chgData name="Wolf, Jacob D." userId="05576282-d74a-4647-9cd1-42b570626f82" providerId="ADAL" clId="{B84C8E03-DB4D-44B8-9CA2-6F505ACE73D9}" dt="2022-10-12T14:15:57.900" v="1983" actId="20577"/>
          <ac:spMkLst>
            <pc:docMk/>
            <pc:sldMk cId="2080246197" sldId="296"/>
            <ac:spMk id="4" creationId="{CE65CA74-F194-3DEE-1606-0867B3BF2BC1}"/>
          </ac:spMkLst>
        </pc:spChg>
        <pc:spChg chg="mod">
          <ac:chgData name="Wolf, Jacob D." userId="05576282-d74a-4647-9cd1-42b570626f82" providerId="ADAL" clId="{B84C8E03-DB4D-44B8-9CA2-6F505ACE73D9}" dt="2022-10-07T19:27:37.610" v="75" actId="20577"/>
          <ac:spMkLst>
            <pc:docMk/>
            <pc:sldMk cId="2080246197" sldId="296"/>
            <ac:spMk id="14" creationId="{9BE358BC-16B3-D375-608D-D85EE7EEA716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02:06:57.171" v="467" actId="14100"/>
        <pc:sldMkLst>
          <pc:docMk/>
          <pc:sldMk cId="3680902242" sldId="298"/>
        </pc:sldMkLst>
        <pc:spChg chg="mod">
          <ac:chgData name="Wolf, Jacob D." userId="05576282-d74a-4647-9cd1-42b570626f82" providerId="ADAL" clId="{B84C8E03-DB4D-44B8-9CA2-6F505ACE73D9}" dt="2022-10-12T02:06:57.171" v="467" actId="14100"/>
          <ac:spMkLst>
            <pc:docMk/>
            <pc:sldMk cId="3680902242" sldId="298"/>
            <ac:spMk id="2" creationId="{2D703232-B4C7-F0AF-A67A-32D1FBE2190A}"/>
          </ac:spMkLst>
        </pc:spChg>
        <pc:spChg chg="mod">
          <ac:chgData name="Wolf, Jacob D." userId="05576282-d74a-4647-9cd1-42b570626f82" providerId="ADAL" clId="{B84C8E03-DB4D-44B8-9CA2-6F505ACE73D9}" dt="2022-10-12T02:01:21.570" v="422" actId="20577"/>
          <ac:spMkLst>
            <pc:docMk/>
            <pc:sldMk cId="3680902242" sldId="298"/>
            <ac:spMk id="8" creationId="{C26525BB-8AEC-13E0-0C1E-E60685D7C4DD}"/>
          </ac:spMkLst>
        </pc:spChg>
        <pc:spChg chg="add del mod topLvl">
          <ac:chgData name="Wolf, Jacob D." userId="05576282-d74a-4647-9cd1-42b570626f82" providerId="ADAL" clId="{B84C8E03-DB4D-44B8-9CA2-6F505ACE73D9}" dt="2022-10-12T02:01:41.218" v="427" actId="478"/>
          <ac:spMkLst>
            <pc:docMk/>
            <pc:sldMk cId="3680902242" sldId="298"/>
            <ac:spMk id="9" creationId="{6671999A-4FB3-1869-2401-8BC929527662}"/>
          </ac:spMkLst>
        </pc:spChg>
        <pc:spChg chg="add del mod">
          <ac:chgData name="Wolf, Jacob D." userId="05576282-d74a-4647-9cd1-42b570626f82" providerId="ADAL" clId="{B84C8E03-DB4D-44B8-9CA2-6F505ACE73D9}" dt="2022-10-12T02:01:54.144" v="428" actId="478"/>
          <ac:spMkLst>
            <pc:docMk/>
            <pc:sldMk cId="3680902242" sldId="298"/>
            <ac:spMk id="22" creationId="{4B3F5E55-79D4-ECA9-1B0D-E2477CE9841E}"/>
          </ac:spMkLst>
        </pc:spChg>
        <pc:grpChg chg="add del">
          <ac:chgData name="Wolf, Jacob D." userId="05576282-d74a-4647-9cd1-42b570626f82" providerId="ADAL" clId="{B84C8E03-DB4D-44B8-9CA2-6F505ACE73D9}" dt="2022-10-12T02:01:41.218" v="427" actId="478"/>
          <ac:grpSpMkLst>
            <pc:docMk/>
            <pc:sldMk cId="3680902242" sldId="298"/>
            <ac:grpSpMk id="18" creationId="{50A10BE8-9994-B329-3F3A-FCC438D886ED}"/>
          </ac:grpSpMkLst>
        </pc:grpChg>
        <pc:picChg chg="add del mod topLvl">
          <ac:chgData name="Wolf, Jacob D." userId="05576282-d74a-4647-9cd1-42b570626f82" providerId="ADAL" clId="{B84C8E03-DB4D-44B8-9CA2-6F505ACE73D9}" dt="2022-10-12T02:01:41.218" v="427" actId="478"/>
          <ac:picMkLst>
            <pc:docMk/>
            <pc:sldMk cId="3680902242" sldId="298"/>
            <ac:picMk id="4" creationId="{18EB6544-BD9B-22F3-B3F3-7E3B6312ADA0}"/>
          </ac:picMkLst>
        </pc:picChg>
      </pc:sldChg>
      <pc:sldChg chg="modSp mod">
        <pc:chgData name="Wolf, Jacob D." userId="05576282-d74a-4647-9cd1-42b570626f82" providerId="ADAL" clId="{B84C8E03-DB4D-44B8-9CA2-6F505ACE73D9}" dt="2022-10-12T02:41:05.385" v="1689" actId="20577"/>
        <pc:sldMkLst>
          <pc:docMk/>
          <pc:sldMk cId="1415713922" sldId="299"/>
        </pc:sldMkLst>
        <pc:spChg chg="mod">
          <ac:chgData name="Wolf, Jacob D." userId="05576282-d74a-4647-9cd1-42b570626f82" providerId="ADAL" clId="{B84C8E03-DB4D-44B8-9CA2-6F505ACE73D9}" dt="2022-10-12T02:41:05.385" v="1689" actId="20577"/>
          <ac:spMkLst>
            <pc:docMk/>
            <pc:sldMk cId="1415713922" sldId="299"/>
            <ac:spMk id="2" creationId="{87F3789B-0BFF-F801-4111-DC39734241A3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14:15:35.991" v="1975" actId="20577"/>
        <pc:sldMkLst>
          <pc:docMk/>
          <pc:sldMk cId="4110407194" sldId="302"/>
        </pc:sldMkLst>
        <pc:spChg chg="mod">
          <ac:chgData name="Wolf, Jacob D." userId="05576282-d74a-4647-9cd1-42b570626f82" providerId="ADAL" clId="{B84C8E03-DB4D-44B8-9CA2-6F505ACE73D9}" dt="2022-10-12T02:20:58.423" v="682" actId="403"/>
          <ac:spMkLst>
            <pc:docMk/>
            <pc:sldMk cId="4110407194" sldId="302"/>
            <ac:spMk id="5" creationId="{F2CA2D33-6ECB-F34A-D756-597E8ABF2E8D}"/>
          </ac:spMkLst>
        </pc:spChg>
        <pc:spChg chg="mod">
          <ac:chgData name="Wolf, Jacob D." userId="05576282-d74a-4647-9cd1-42b570626f82" providerId="ADAL" clId="{B84C8E03-DB4D-44B8-9CA2-6F505ACE73D9}" dt="2022-10-12T14:15:35.991" v="1975" actId="20577"/>
          <ac:spMkLst>
            <pc:docMk/>
            <pc:sldMk cId="4110407194" sldId="302"/>
            <ac:spMk id="6" creationId="{0988B91D-FDA9-22C0-9E27-2CA9D1DD8DD2}"/>
          </ac:spMkLst>
        </pc:spChg>
        <pc:spChg chg="mod">
          <ac:chgData name="Wolf, Jacob D." userId="05576282-d74a-4647-9cd1-42b570626f82" providerId="ADAL" clId="{B84C8E03-DB4D-44B8-9CA2-6F505ACE73D9}" dt="2022-10-12T02:39:03.618" v="1646" actId="20577"/>
          <ac:spMkLst>
            <pc:docMk/>
            <pc:sldMk cId="4110407194" sldId="302"/>
            <ac:spMk id="7" creationId="{634A5E6F-B5CF-2400-938B-67737182DE3D}"/>
          </ac:spMkLst>
        </pc:spChg>
        <pc:spChg chg="mod">
          <ac:chgData name="Wolf, Jacob D." userId="05576282-d74a-4647-9cd1-42b570626f82" providerId="ADAL" clId="{B84C8E03-DB4D-44B8-9CA2-6F505ACE73D9}" dt="2022-10-12T02:38:25.432" v="1606" actId="20577"/>
          <ac:spMkLst>
            <pc:docMk/>
            <pc:sldMk cId="4110407194" sldId="302"/>
            <ac:spMk id="12" creationId="{530B0DA3-D0DB-BEF7-8F36-5E3D3CA4EBEE}"/>
          </ac:spMkLst>
        </pc:spChg>
        <pc:spChg chg="del">
          <ac:chgData name="Wolf, Jacob D." userId="05576282-d74a-4647-9cd1-42b570626f82" providerId="ADAL" clId="{B84C8E03-DB4D-44B8-9CA2-6F505ACE73D9}" dt="2022-10-12T02:23:10.179" v="824" actId="478"/>
          <ac:spMkLst>
            <pc:docMk/>
            <pc:sldMk cId="4110407194" sldId="302"/>
            <ac:spMk id="15" creationId="{30A45B15-3A77-9CEA-DB33-B7EAD2E6495A}"/>
          </ac:spMkLst>
        </pc:spChg>
        <pc:spChg chg="del">
          <ac:chgData name="Wolf, Jacob D." userId="05576282-d74a-4647-9cd1-42b570626f82" providerId="ADAL" clId="{B84C8E03-DB4D-44B8-9CA2-6F505ACE73D9}" dt="2022-10-12T02:21:53.447" v="746" actId="478"/>
          <ac:spMkLst>
            <pc:docMk/>
            <pc:sldMk cId="4110407194" sldId="302"/>
            <ac:spMk id="17" creationId="{097B0308-0379-45C7-101B-9D4FAA535189}"/>
          </ac:spMkLst>
        </pc:spChg>
        <pc:spChg chg="add mod">
          <ac:chgData name="Wolf, Jacob D." userId="05576282-d74a-4647-9cd1-42b570626f82" providerId="ADAL" clId="{B84C8E03-DB4D-44B8-9CA2-6F505ACE73D9}" dt="2022-10-12T02:24:40.891" v="920" actId="1076"/>
          <ac:spMkLst>
            <pc:docMk/>
            <pc:sldMk cId="4110407194" sldId="302"/>
            <ac:spMk id="19" creationId="{6A8433D9-E67A-BB27-92CA-4B51789B5F24}"/>
          </ac:spMkLst>
        </pc:spChg>
        <pc:spChg chg="mod">
          <ac:chgData name="Wolf, Jacob D." userId="05576282-d74a-4647-9cd1-42b570626f82" providerId="ADAL" clId="{B84C8E03-DB4D-44B8-9CA2-6F505ACE73D9}" dt="2022-10-12T02:24:32.977" v="919" actId="1076"/>
          <ac:spMkLst>
            <pc:docMk/>
            <pc:sldMk cId="4110407194" sldId="302"/>
            <ac:spMk id="26" creationId="{803B72BB-7813-DC42-362B-6C77E2272A84}"/>
          </ac:spMkLst>
        </pc:spChg>
        <pc:grpChg chg="mod">
          <ac:chgData name="Wolf, Jacob D." userId="05576282-d74a-4647-9cd1-42b570626f82" providerId="ADAL" clId="{B84C8E03-DB4D-44B8-9CA2-6F505ACE73D9}" dt="2022-10-12T02:25:03.033" v="923" actId="1076"/>
          <ac:grpSpMkLst>
            <pc:docMk/>
            <pc:sldMk cId="4110407194" sldId="302"/>
            <ac:grpSpMk id="2" creationId="{D8A98A26-48FE-8545-48AD-360B60EA1961}"/>
          </ac:grpSpMkLst>
        </pc:grpChg>
        <pc:grpChg chg="mod">
          <ac:chgData name="Wolf, Jacob D." userId="05576282-d74a-4647-9cd1-42b570626f82" providerId="ADAL" clId="{B84C8E03-DB4D-44B8-9CA2-6F505ACE73D9}" dt="2022-10-12T02:24:59.380" v="922" actId="1076"/>
          <ac:grpSpMkLst>
            <pc:docMk/>
            <pc:sldMk cId="4110407194" sldId="302"/>
            <ac:grpSpMk id="8" creationId="{86782A75-92F6-8E33-04CC-236FF74406AA}"/>
          </ac:grpSpMkLst>
        </pc:grpChg>
        <pc:picChg chg="mod">
          <ac:chgData name="Wolf, Jacob D." userId="05576282-d74a-4647-9cd1-42b570626f82" providerId="ADAL" clId="{B84C8E03-DB4D-44B8-9CA2-6F505ACE73D9}" dt="2022-10-12T02:39:49.646" v="1656" actId="1076"/>
          <ac:picMkLst>
            <pc:docMk/>
            <pc:sldMk cId="4110407194" sldId="302"/>
            <ac:picMk id="4" creationId="{36E4BF08-3C3A-3680-875F-6326FEE8D752}"/>
          </ac:picMkLst>
        </pc:picChg>
        <pc:picChg chg="del mod">
          <ac:chgData name="Wolf, Jacob D." userId="05576282-d74a-4647-9cd1-42b570626f82" providerId="ADAL" clId="{B84C8E03-DB4D-44B8-9CA2-6F505ACE73D9}" dt="2022-10-12T02:24:16.872" v="865" actId="478"/>
          <ac:picMkLst>
            <pc:docMk/>
            <pc:sldMk cId="4110407194" sldId="302"/>
            <ac:picMk id="13" creationId="{C04575BD-8AB6-F312-A8D8-2DE17EDC9982}"/>
          </ac:picMkLst>
        </pc:picChg>
        <pc:picChg chg="del mod">
          <ac:chgData name="Wolf, Jacob D." userId="05576282-d74a-4647-9cd1-42b570626f82" providerId="ADAL" clId="{B84C8E03-DB4D-44B8-9CA2-6F505ACE73D9}" dt="2022-10-12T02:24:18.904" v="866" actId="478"/>
          <ac:picMkLst>
            <pc:docMk/>
            <pc:sldMk cId="4110407194" sldId="302"/>
            <ac:picMk id="18" creationId="{5D249C80-1554-1EF0-B6D9-8BF94E7B31B4}"/>
          </ac:picMkLst>
        </pc:picChg>
        <pc:cxnChg chg="mod">
          <ac:chgData name="Wolf, Jacob D." userId="05576282-d74a-4647-9cd1-42b570626f82" providerId="ADAL" clId="{B84C8E03-DB4D-44B8-9CA2-6F505ACE73D9}" dt="2022-10-12T02:40:15.802" v="1662" actId="14100"/>
          <ac:cxnSpMkLst>
            <pc:docMk/>
            <pc:sldMk cId="4110407194" sldId="302"/>
            <ac:cxnSpMk id="16" creationId="{08FFBB99-BC98-056C-3492-1D8DADA45D33}"/>
          </ac:cxnSpMkLst>
        </pc:cxnChg>
        <pc:cxnChg chg="mod">
          <ac:chgData name="Wolf, Jacob D." userId="05576282-d74a-4647-9cd1-42b570626f82" providerId="ADAL" clId="{B84C8E03-DB4D-44B8-9CA2-6F505ACE73D9}" dt="2022-10-12T02:40:33.451" v="1664" actId="14100"/>
          <ac:cxnSpMkLst>
            <pc:docMk/>
            <pc:sldMk cId="4110407194" sldId="302"/>
            <ac:cxnSpMk id="20" creationId="{5BF793BB-0092-5992-3F30-BD1345776658}"/>
          </ac:cxnSpMkLst>
        </pc:cxnChg>
        <pc:cxnChg chg="mod">
          <ac:chgData name="Wolf, Jacob D." userId="05576282-d74a-4647-9cd1-42b570626f82" providerId="ADAL" clId="{B84C8E03-DB4D-44B8-9CA2-6F505ACE73D9}" dt="2022-10-12T02:39:56.493" v="1658" actId="14100"/>
          <ac:cxnSpMkLst>
            <pc:docMk/>
            <pc:sldMk cId="4110407194" sldId="302"/>
            <ac:cxnSpMk id="22" creationId="{A783C883-B47C-F71A-EDF0-F93B4103F3EA}"/>
          </ac:cxnSpMkLst>
        </pc:cxnChg>
      </pc:sldChg>
      <pc:sldChg chg="modSp mod">
        <pc:chgData name="Wolf, Jacob D." userId="05576282-d74a-4647-9cd1-42b570626f82" providerId="ADAL" clId="{B84C8E03-DB4D-44B8-9CA2-6F505ACE73D9}" dt="2022-10-12T14:15:16.933" v="1966" actId="20577"/>
        <pc:sldMkLst>
          <pc:docMk/>
          <pc:sldMk cId="1890539219" sldId="305"/>
        </pc:sldMkLst>
        <pc:spChg chg="mod">
          <ac:chgData name="Wolf, Jacob D." userId="05576282-d74a-4647-9cd1-42b570626f82" providerId="ADAL" clId="{B84C8E03-DB4D-44B8-9CA2-6F505ACE73D9}" dt="2022-10-12T14:15:16.933" v="1966" actId="20577"/>
          <ac:spMkLst>
            <pc:docMk/>
            <pc:sldMk cId="1890539219" sldId="305"/>
            <ac:spMk id="3" creationId="{B5F24BE6-AF8B-D045-F258-AF110202A7CA}"/>
          </ac:spMkLst>
        </pc:spChg>
      </pc:sldChg>
      <pc:sldChg chg="modSp mod">
        <pc:chgData name="Wolf, Jacob D." userId="05576282-d74a-4647-9cd1-42b570626f82" providerId="ADAL" clId="{B84C8E03-DB4D-44B8-9CA2-6F505ACE73D9}" dt="2022-10-12T14:15:12.065" v="1964" actId="20577"/>
        <pc:sldMkLst>
          <pc:docMk/>
          <pc:sldMk cId="749659287" sldId="307"/>
        </pc:sldMkLst>
        <pc:spChg chg="mod">
          <ac:chgData name="Wolf, Jacob D." userId="05576282-d74a-4647-9cd1-42b570626f82" providerId="ADAL" clId="{B84C8E03-DB4D-44B8-9CA2-6F505ACE73D9}" dt="2022-10-12T14:15:12.065" v="1964" actId="20577"/>
          <ac:spMkLst>
            <pc:docMk/>
            <pc:sldMk cId="749659287" sldId="307"/>
            <ac:spMk id="3" creationId="{222923F7-3118-F864-6129-3ECAB83C0F5B}"/>
          </ac:spMkLst>
        </pc:spChg>
      </pc:sldChg>
      <pc:sldChg chg="modSp mod">
        <pc:chgData name="Wolf, Jacob D." userId="05576282-d74a-4647-9cd1-42b570626f82" providerId="ADAL" clId="{B84C8E03-DB4D-44B8-9CA2-6F505ACE73D9}" dt="2022-10-12T14:16:53.181" v="2004" actId="20577"/>
        <pc:sldMkLst>
          <pc:docMk/>
          <pc:sldMk cId="2279906906" sldId="309"/>
        </pc:sldMkLst>
        <pc:spChg chg="mod">
          <ac:chgData name="Wolf, Jacob D." userId="05576282-d74a-4647-9cd1-42b570626f82" providerId="ADAL" clId="{B84C8E03-DB4D-44B8-9CA2-6F505ACE73D9}" dt="2022-10-12T14:16:53.181" v="2004" actId="20577"/>
          <ac:spMkLst>
            <pc:docMk/>
            <pc:sldMk cId="2279906906" sldId="309"/>
            <ac:spMk id="2" creationId="{BA4D9023-EE05-0AD3-5D6B-E4F135C18099}"/>
          </ac:spMkLst>
        </pc:spChg>
        <pc:spChg chg="mod">
          <ac:chgData name="Wolf, Jacob D." userId="05576282-d74a-4647-9cd1-42b570626f82" providerId="ADAL" clId="{B84C8E03-DB4D-44B8-9CA2-6F505ACE73D9}" dt="2022-10-12T13:53:25.455" v="1793" actId="114"/>
          <ac:spMkLst>
            <pc:docMk/>
            <pc:sldMk cId="2279906906" sldId="309"/>
            <ac:spMk id="10" creationId="{FA0D8C9E-F5BD-4819-ADBD-36608DF7F7EC}"/>
          </ac:spMkLst>
        </pc:spChg>
      </pc:sldChg>
      <pc:sldChg chg="addSp delSp modSp mod">
        <pc:chgData name="Wolf, Jacob D." userId="05576282-d74a-4647-9cd1-42b570626f82" providerId="ADAL" clId="{B84C8E03-DB4D-44B8-9CA2-6F505ACE73D9}" dt="2022-10-12T14:15:31.873" v="1972" actId="20577"/>
        <pc:sldMkLst>
          <pc:docMk/>
          <pc:sldMk cId="421318452" sldId="311"/>
        </pc:sldMkLst>
        <pc:spChg chg="mod">
          <ac:chgData name="Wolf, Jacob D." userId="05576282-d74a-4647-9cd1-42b570626f82" providerId="ADAL" clId="{B84C8E03-DB4D-44B8-9CA2-6F505ACE73D9}" dt="2022-10-12T14:15:31.873" v="1972" actId="20577"/>
          <ac:spMkLst>
            <pc:docMk/>
            <pc:sldMk cId="421318452" sldId="311"/>
            <ac:spMk id="4" creationId="{DAF8D8C5-E9FE-C637-693B-BFCBD804587D}"/>
          </ac:spMkLst>
        </pc:spChg>
        <pc:spChg chg="mod">
          <ac:chgData name="Wolf, Jacob D." userId="05576282-d74a-4647-9cd1-42b570626f82" providerId="ADAL" clId="{B84C8E03-DB4D-44B8-9CA2-6F505ACE73D9}" dt="2022-10-12T02:26:01.606" v="962" actId="20577"/>
          <ac:spMkLst>
            <pc:docMk/>
            <pc:sldMk cId="421318452" sldId="311"/>
            <ac:spMk id="5" creationId="{F2CA2D33-6ECB-F34A-D756-597E8ABF2E8D}"/>
          </ac:spMkLst>
        </pc:spChg>
        <pc:spChg chg="del mod topLvl">
          <ac:chgData name="Wolf, Jacob D." userId="05576282-d74a-4647-9cd1-42b570626f82" providerId="ADAL" clId="{B84C8E03-DB4D-44B8-9CA2-6F505ACE73D9}" dt="2022-10-12T02:27:15.217" v="1004" actId="478"/>
          <ac:spMkLst>
            <pc:docMk/>
            <pc:sldMk cId="421318452" sldId="311"/>
            <ac:spMk id="8" creationId="{EA08D7EA-7ABD-12AF-1F4C-124ED82F9A74}"/>
          </ac:spMkLst>
        </pc:spChg>
        <pc:spChg chg="mod topLvl">
          <ac:chgData name="Wolf, Jacob D." userId="05576282-d74a-4647-9cd1-42b570626f82" providerId="ADAL" clId="{B84C8E03-DB4D-44B8-9CA2-6F505ACE73D9}" dt="2022-10-12T02:29:59.605" v="1094" actId="1076"/>
          <ac:spMkLst>
            <pc:docMk/>
            <pc:sldMk cId="421318452" sldId="311"/>
            <ac:spMk id="9" creationId="{6822FDFE-88BF-F5FE-C4AF-84183747D595}"/>
          </ac:spMkLst>
        </pc:spChg>
        <pc:spChg chg="mod">
          <ac:chgData name="Wolf, Jacob D." userId="05576282-d74a-4647-9cd1-42b570626f82" providerId="ADAL" clId="{B84C8E03-DB4D-44B8-9CA2-6F505ACE73D9}" dt="2022-10-12T02:31:51.706" v="1187" actId="1076"/>
          <ac:spMkLst>
            <pc:docMk/>
            <pc:sldMk cId="421318452" sldId="311"/>
            <ac:spMk id="12" creationId="{19E4BD0C-C850-8A1A-48B2-398B34B2FB8D}"/>
          </ac:spMkLst>
        </pc:spChg>
        <pc:grpChg chg="del">
          <ac:chgData name="Wolf, Jacob D." userId="05576282-d74a-4647-9cd1-42b570626f82" providerId="ADAL" clId="{B84C8E03-DB4D-44B8-9CA2-6F505ACE73D9}" dt="2022-10-12T02:27:15.217" v="1004" actId="478"/>
          <ac:grpSpMkLst>
            <pc:docMk/>
            <pc:sldMk cId="421318452" sldId="311"/>
            <ac:grpSpMk id="7" creationId="{11163B3A-CE9D-34BB-7A20-B0534B7C27FF}"/>
          </ac:grpSpMkLst>
        </pc:grpChg>
        <pc:grpChg chg="add del mod">
          <ac:chgData name="Wolf, Jacob D." userId="05576282-d74a-4647-9cd1-42b570626f82" providerId="ADAL" clId="{B84C8E03-DB4D-44B8-9CA2-6F505ACE73D9}" dt="2022-10-12T02:31:34.006" v="1184" actId="478"/>
          <ac:grpSpMkLst>
            <pc:docMk/>
            <pc:sldMk cId="421318452" sldId="311"/>
            <ac:grpSpMk id="10" creationId="{AD2DB1C8-E0CF-B025-A60F-23F4861C1465}"/>
          </ac:grpSpMkLst>
        </pc:grpChg>
        <pc:picChg chg="mod">
          <ac:chgData name="Wolf, Jacob D." userId="05576282-d74a-4647-9cd1-42b570626f82" providerId="ADAL" clId="{B84C8E03-DB4D-44B8-9CA2-6F505ACE73D9}" dt="2022-10-12T02:30:04.360" v="1095" actId="1076"/>
          <ac:picMkLst>
            <pc:docMk/>
            <pc:sldMk cId="421318452" sldId="311"/>
            <ac:picMk id="3" creationId="{7E4BA97F-43D8-995D-CDEF-D190E05FBF94}"/>
          </ac:picMkLst>
        </pc:picChg>
        <pc:picChg chg="mod">
          <ac:chgData name="Wolf, Jacob D." userId="05576282-d74a-4647-9cd1-42b570626f82" providerId="ADAL" clId="{B84C8E03-DB4D-44B8-9CA2-6F505ACE73D9}" dt="2022-10-12T02:30:09.747" v="1096" actId="1076"/>
          <ac:picMkLst>
            <pc:docMk/>
            <pc:sldMk cId="421318452" sldId="311"/>
            <ac:picMk id="1026" creationId="{4998C981-8C3B-2B2B-A7BC-EDA582D85751}"/>
          </ac:picMkLst>
        </pc:picChg>
      </pc:sldChg>
      <pc:sldChg chg="modSp mod">
        <pc:chgData name="Wolf, Jacob D." userId="05576282-d74a-4647-9cd1-42b570626f82" providerId="ADAL" clId="{B84C8E03-DB4D-44B8-9CA2-6F505ACE73D9}" dt="2022-10-12T14:15:26.702" v="1970" actId="20577"/>
        <pc:sldMkLst>
          <pc:docMk/>
          <pc:sldMk cId="3800619108" sldId="312"/>
        </pc:sldMkLst>
        <pc:spChg chg="mod">
          <ac:chgData name="Wolf, Jacob D." userId="05576282-d74a-4647-9cd1-42b570626f82" providerId="ADAL" clId="{B84C8E03-DB4D-44B8-9CA2-6F505ACE73D9}" dt="2022-10-12T02:32:12.703" v="1220" actId="20577"/>
          <ac:spMkLst>
            <pc:docMk/>
            <pc:sldMk cId="3800619108" sldId="312"/>
            <ac:spMk id="5" creationId="{F2CA2D33-6ECB-F34A-D756-597E8ABF2E8D}"/>
          </ac:spMkLst>
        </pc:spChg>
        <pc:spChg chg="mod">
          <ac:chgData name="Wolf, Jacob D." userId="05576282-d74a-4647-9cd1-42b570626f82" providerId="ADAL" clId="{B84C8E03-DB4D-44B8-9CA2-6F505ACE73D9}" dt="2022-10-12T14:15:26.702" v="1970" actId="20577"/>
          <ac:spMkLst>
            <pc:docMk/>
            <pc:sldMk cId="3800619108" sldId="312"/>
            <ac:spMk id="6" creationId="{39D3BBD7-ADC9-DA56-038D-44A975C43E4D}"/>
          </ac:spMkLst>
        </pc:spChg>
        <pc:graphicFrameChg chg="mod">
          <ac:chgData name="Wolf, Jacob D." userId="05576282-d74a-4647-9cd1-42b570626f82" providerId="ADAL" clId="{B84C8E03-DB4D-44B8-9CA2-6F505ACE73D9}" dt="2022-10-12T02:41:56.873" v="1691" actId="478"/>
          <ac:graphicFrameMkLst>
            <pc:docMk/>
            <pc:sldMk cId="3800619108" sldId="312"/>
            <ac:graphicFrameMk id="2" creationId="{45BD5C2A-F0A7-07E8-6202-C939BABDD355}"/>
          </ac:graphicFrameMkLst>
        </pc:graphicFrameChg>
      </pc:sldChg>
      <pc:sldChg chg="modSp mod">
        <pc:chgData name="Wolf, Jacob D." userId="05576282-d74a-4647-9cd1-42b570626f82" providerId="ADAL" clId="{B84C8E03-DB4D-44B8-9CA2-6F505ACE73D9}" dt="2022-10-12T14:15:22.034" v="1968" actId="20577"/>
        <pc:sldMkLst>
          <pc:docMk/>
          <pc:sldMk cId="1718364736" sldId="313"/>
        </pc:sldMkLst>
        <pc:spChg chg="mod">
          <ac:chgData name="Wolf, Jacob D." userId="05576282-d74a-4647-9cd1-42b570626f82" providerId="ADAL" clId="{B84C8E03-DB4D-44B8-9CA2-6F505ACE73D9}" dt="2022-10-12T02:34:36.475" v="1463" actId="255"/>
          <ac:spMkLst>
            <pc:docMk/>
            <pc:sldMk cId="1718364736" sldId="313"/>
            <ac:spMk id="5" creationId="{F2CA2D33-6ECB-F34A-D756-597E8ABF2E8D}"/>
          </ac:spMkLst>
        </pc:spChg>
        <pc:spChg chg="mod">
          <ac:chgData name="Wolf, Jacob D." userId="05576282-d74a-4647-9cd1-42b570626f82" providerId="ADAL" clId="{B84C8E03-DB4D-44B8-9CA2-6F505ACE73D9}" dt="2022-10-12T02:37:11.346" v="1565" actId="313"/>
          <ac:spMkLst>
            <pc:docMk/>
            <pc:sldMk cId="1718364736" sldId="313"/>
            <ac:spMk id="7" creationId="{749C2509-70D7-D6F6-C2F0-A4E5B43124BE}"/>
          </ac:spMkLst>
        </pc:spChg>
        <pc:spChg chg="mod">
          <ac:chgData name="Wolf, Jacob D." userId="05576282-d74a-4647-9cd1-42b570626f82" providerId="ADAL" clId="{B84C8E03-DB4D-44B8-9CA2-6F505ACE73D9}" dt="2022-10-12T14:15:22.034" v="1968" actId="20577"/>
          <ac:spMkLst>
            <pc:docMk/>
            <pc:sldMk cId="1718364736" sldId="313"/>
            <ac:spMk id="8" creationId="{1368E7C8-5062-AEAE-03E5-7DC39DB9FB2D}"/>
          </ac:spMkLst>
        </pc:spChg>
      </pc:sldChg>
      <pc:sldChg chg="modSp mod">
        <pc:chgData name="Wolf, Jacob D." userId="05576282-d74a-4647-9cd1-42b570626f82" providerId="ADAL" clId="{B84C8E03-DB4D-44B8-9CA2-6F505ACE73D9}" dt="2022-10-12T14:16:25.136" v="1994" actId="20577"/>
        <pc:sldMkLst>
          <pc:docMk/>
          <pc:sldMk cId="2901801152" sldId="314"/>
        </pc:sldMkLst>
        <pc:spChg chg="mod">
          <ac:chgData name="Wolf, Jacob D." userId="05576282-d74a-4647-9cd1-42b570626f82" providerId="ADAL" clId="{B84C8E03-DB4D-44B8-9CA2-6F505ACE73D9}" dt="2022-10-12T01:59:39.762" v="406" actId="20577"/>
          <ac:spMkLst>
            <pc:docMk/>
            <pc:sldMk cId="2901801152" sldId="314"/>
            <ac:spMk id="2" creationId="{8E49A224-3322-0A57-EED0-264BD7BBECC5}"/>
          </ac:spMkLst>
        </pc:spChg>
        <pc:spChg chg="mod">
          <ac:chgData name="Wolf, Jacob D." userId="05576282-d74a-4647-9cd1-42b570626f82" providerId="ADAL" clId="{B84C8E03-DB4D-44B8-9CA2-6F505ACE73D9}" dt="2022-10-12T14:16:25.136" v="1994" actId="20577"/>
          <ac:spMkLst>
            <pc:docMk/>
            <pc:sldMk cId="2901801152" sldId="314"/>
            <ac:spMk id="3" creationId="{D417A199-1806-1284-9A3C-807D1BF4DCCB}"/>
          </ac:spMkLst>
        </pc:spChg>
      </pc:sldChg>
      <pc:sldChg chg="modSp mod">
        <pc:chgData name="Wolf, Jacob D." userId="05576282-d74a-4647-9cd1-42b570626f82" providerId="ADAL" clId="{B84C8E03-DB4D-44B8-9CA2-6F505ACE73D9}" dt="2022-10-12T13:54:52.695" v="1813" actId="20577"/>
        <pc:sldMkLst>
          <pc:docMk/>
          <pc:sldMk cId="108045924" sldId="316"/>
        </pc:sldMkLst>
        <pc:spChg chg="mod">
          <ac:chgData name="Wolf, Jacob D." userId="05576282-d74a-4647-9cd1-42b570626f82" providerId="ADAL" clId="{B84C8E03-DB4D-44B8-9CA2-6F505ACE73D9}" dt="2022-10-12T13:54:52.695" v="1813" actId="20577"/>
          <ac:spMkLst>
            <pc:docMk/>
            <pc:sldMk cId="108045924" sldId="316"/>
            <ac:spMk id="7" creationId="{F3493848-ABA4-25EF-E33B-CC0943B9B3FF}"/>
          </ac:spMkLst>
        </pc:spChg>
      </pc:sldChg>
      <pc:sldChg chg="modSp mod">
        <pc:chgData name="Wolf, Jacob D." userId="05576282-d74a-4647-9cd1-42b570626f82" providerId="ADAL" clId="{B84C8E03-DB4D-44B8-9CA2-6F505ACE73D9}" dt="2022-10-12T13:54:39.303" v="1805" actId="20577"/>
        <pc:sldMkLst>
          <pc:docMk/>
          <pc:sldMk cId="2890421439" sldId="317"/>
        </pc:sldMkLst>
        <pc:spChg chg="mod">
          <ac:chgData name="Wolf, Jacob D." userId="05576282-d74a-4647-9cd1-42b570626f82" providerId="ADAL" clId="{B84C8E03-DB4D-44B8-9CA2-6F505ACE73D9}" dt="2022-10-12T13:54:39.303" v="1805" actId="20577"/>
          <ac:spMkLst>
            <pc:docMk/>
            <pc:sldMk cId="2890421439" sldId="317"/>
            <ac:spMk id="7" creationId="{226BB715-07DD-245B-B627-B537E65AF3C4}"/>
          </ac:spMkLst>
        </pc:spChg>
      </pc:sldChg>
      <pc:sldChg chg="modSp mod">
        <pc:chgData name="Wolf, Jacob D." userId="05576282-d74a-4647-9cd1-42b570626f82" providerId="ADAL" clId="{B84C8E03-DB4D-44B8-9CA2-6F505ACE73D9}" dt="2022-10-12T13:54:46.132" v="1808" actId="20577"/>
        <pc:sldMkLst>
          <pc:docMk/>
          <pc:sldMk cId="983254386" sldId="318"/>
        </pc:sldMkLst>
        <pc:spChg chg="mod">
          <ac:chgData name="Wolf, Jacob D." userId="05576282-d74a-4647-9cd1-42b570626f82" providerId="ADAL" clId="{B84C8E03-DB4D-44B8-9CA2-6F505ACE73D9}" dt="2022-10-12T13:54:46.132" v="1808" actId="20577"/>
          <ac:spMkLst>
            <pc:docMk/>
            <pc:sldMk cId="983254386" sldId="318"/>
            <ac:spMk id="7" creationId="{FE24AE40-C7E5-1749-E789-EDBCC4E6FD13}"/>
          </ac:spMkLst>
        </pc:spChg>
      </pc:sldChg>
      <pc:sldChg chg="modSp mod">
        <pc:chgData name="Wolf, Jacob D." userId="05576282-d74a-4647-9cd1-42b570626f82" providerId="ADAL" clId="{B84C8E03-DB4D-44B8-9CA2-6F505ACE73D9}" dt="2022-10-12T14:15:01.643" v="1960" actId="20577"/>
        <pc:sldMkLst>
          <pc:docMk/>
          <pc:sldMk cId="485464304" sldId="321"/>
        </pc:sldMkLst>
        <pc:spChg chg="mod">
          <ac:chgData name="Wolf, Jacob D." userId="05576282-d74a-4647-9cd1-42b570626f82" providerId="ADAL" clId="{B84C8E03-DB4D-44B8-9CA2-6F505ACE73D9}" dt="2022-10-12T14:15:01.643" v="1960" actId="20577"/>
          <ac:spMkLst>
            <pc:docMk/>
            <pc:sldMk cId="485464304" sldId="321"/>
            <ac:spMk id="7" creationId="{B93ECB8A-E58E-570F-43D3-DEA976AF69D4}"/>
          </ac:spMkLst>
        </pc:spChg>
      </pc:sldChg>
      <pc:sldChg chg="addSp delSp modSp">
        <pc:chgData name="Wolf, Jacob D." userId="05576282-d74a-4647-9cd1-42b570626f82" providerId="ADAL" clId="{B84C8E03-DB4D-44B8-9CA2-6F505ACE73D9}" dt="2022-10-12T03:18:33.628" v="1695" actId="478"/>
        <pc:sldMkLst>
          <pc:docMk/>
          <pc:sldMk cId="429585462" sldId="325"/>
        </pc:sldMkLst>
        <pc:picChg chg="add del mod">
          <ac:chgData name="Wolf, Jacob D." userId="05576282-d74a-4647-9cd1-42b570626f82" providerId="ADAL" clId="{B84C8E03-DB4D-44B8-9CA2-6F505ACE73D9}" dt="2022-10-12T03:18:33.628" v="1695" actId="478"/>
          <ac:picMkLst>
            <pc:docMk/>
            <pc:sldMk cId="429585462" sldId="325"/>
            <ac:picMk id="1026" creationId="{9CE1F906-B1CD-5723-66C8-8D673A5FA205}"/>
          </ac:picMkLst>
        </pc:picChg>
      </pc:sldChg>
      <pc:sldChg chg="modSp mod">
        <pc:chgData name="Wolf, Jacob D." userId="05576282-d74a-4647-9cd1-42b570626f82" providerId="ADAL" clId="{B84C8E03-DB4D-44B8-9CA2-6F505ACE73D9}" dt="2022-10-12T14:14:56.336" v="1958" actId="20577"/>
        <pc:sldMkLst>
          <pc:docMk/>
          <pc:sldMk cId="1280552326" sldId="326"/>
        </pc:sldMkLst>
        <pc:spChg chg="mod">
          <ac:chgData name="Wolf, Jacob D." userId="05576282-d74a-4647-9cd1-42b570626f82" providerId="ADAL" clId="{B84C8E03-DB4D-44B8-9CA2-6F505ACE73D9}" dt="2022-10-12T14:14:56.336" v="1958" actId="20577"/>
          <ac:spMkLst>
            <pc:docMk/>
            <pc:sldMk cId="1280552326" sldId="326"/>
            <ac:spMk id="10" creationId="{BF7CD07B-61BB-A4E3-B973-D10D70C3CBCA}"/>
          </ac:spMkLst>
        </pc:spChg>
        <pc:picChg chg="mod">
          <ac:chgData name="Wolf, Jacob D." userId="05576282-d74a-4647-9cd1-42b570626f82" providerId="ADAL" clId="{B84C8E03-DB4D-44B8-9CA2-6F505ACE73D9}" dt="2022-10-12T14:05:52.719" v="1893" actId="1036"/>
          <ac:picMkLst>
            <pc:docMk/>
            <pc:sldMk cId="1280552326" sldId="326"/>
            <ac:picMk id="5" creationId="{E21B9A45-72CB-47C4-1CDB-236A0C19CC83}"/>
          </ac:picMkLst>
        </pc:picChg>
      </pc:sldChg>
      <pc:sldChg chg="addSp modSp new del">
        <pc:chgData name="Wolf, Jacob D." userId="05576282-d74a-4647-9cd1-42b570626f82" providerId="ADAL" clId="{B84C8E03-DB4D-44B8-9CA2-6F505ACE73D9}" dt="2022-10-12T03:22:45.613" v="1743" actId="47"/>
        <pc:sldMkLst>
          <pc:docMk/>
          <pc:sldMk cId="708207231" sldId="327"/>
        </pc:sldMkLst>
        <pc:picChg chg="add mod">
          <ac:chgData name="Wolf, Jacob D." userId="05576282-d74a-4647-9cd1-42b570626f82" providerId="ADAL" clId="{B84C8E03-DB4D-44B8-9CA2-6F505ACE73D9}" dt="2022-10-12T03:21:52.290" v="1736" actId="732"/>
          <ac:picMkLst>
            <pc:docMk/>
            <pc:sldMk cId="708207231" sldId="327"/>
            <ac:picMk id="2050" creationId="{EEE09F3A-54B7-498B-87A7-FFE4EA6FA80A}"/>
          </ac:picMkLst>
        </pc:picChg>
      </pc:sldChg>
      <pc:sldChg chg="addSp delSp modSp add mod">
        <pc:chgData name="Wolf, Jacob D." userId="05576282-d74a-4647-9cd1-42b570626f82" providerId="ADAL" clId="{B84C8E03-DB4D-44B8-9CA2-6F505ACE73D9}" dt="2022-10-12T03:22:42.640" v="1742"/>
        <pc:sldMkLst>
          <pc:docMk/>
          <pc:sldMk cId="56215273" sldId="328"/>
        </pc:sldMkLst>
        <pc:spChg chg="del">
          <ac:chgData name="Wolf, Jacob D." userId="05576282-d74a-4647-9cd1-42b570626f82" providerId="ADAL" clId="{B84C8E03-DB4D-44B8-9CA2-6F505ACE73D9}" dt="2022-10-12T03:22:32.840" v="1740" actId="478"/>
          <ac:spMkLst>
            <pc:docMk/>
            <pc:sldMk cId="56215273" sldId="328"/>
            <ac:spMk id="2" creationId="{3656AE75-DCDC-7800-A51B-832B0685903A}"/>
          </ac:spMkLst>
        </pc:spChg>
        <pc:spChg chg="del">
          <ac:chgData name="Wolf, Jacob D." userId="05576282-d74a-4647-9cd1-42b570626f82" providerId="ADAL" clId="{B84C8E03-DB4D-44B8-9CA2-6F505ACE73D9}" dt="2022-10-12T03:22:25.848" v="1738" actId="478"/>
          <ac:spMkLst>
            <pc:docMk/>
            <pc:sldMk cId="56215273" sldId="328"/>
            <ac:spMk id="4" creationId="{83297EEC-6299-D924-2B6D-504618678982}"/>
          </ac:spMkLst>
        </pc:spChg>
        <pc:spChg chg="add del mod">
          <ac:chgData name="Wolf, Jacob D." userId="05576282-d74a-4647-9cd1-42b570626f82" providerId="ADAL" clId="{B84C8E03-DB4D-44B8-9CA2-6F505ACE73D9}" dt="2022-10-12T03:22:28.770" v="1739" actId="478"/>
          <ac:spMkLst>
            <pc:docMk/>
            <pc:sldMk cId="56215273" sldId="328"/>
            <ac:spMk id="6" creationId="{E5B67BC2-D98B-94B9-8056-855B9AE2AF98}"/>
          </ac:spMkLst>
        </pc:spChg>
        <pc:spChg chg="add del mod">
          <ac:chgData name="Wolf, Jacob D." userId="05576282-d74a-4647-9cd1-42b570626f82" providerId="ADAL" clId="{B84C8E03-DB4D-44B8-9CA2-6F505ACE73D9}" dt="2022-10-12T03:22:35.271" v="1741" actId="478"/>
          <ac:spMkLst>
            <pc:docMk/>
            <pc:sldMk cId="56215273" sldId="328"/>
            <ac:spMk id="8" creationId="{C5C54CE4-897C-D2D6-A633-20F4F5F4764D}"/>
          </ac:spMkLst>
        </pc:spChg>
        <pc:picChg chg="add mod">
          <ac:chgData name="Wolf, Jacob D." userId="05576282-d74a-4647-9cd1-42b570626f82" providerId="ADAL" clId="{B84C8E03-DB4D-44B8-9CA2-6F505ACE73D9}" dt="2022-10-12T03:22:42.640" v="1742"/>
          <ac:picMkLst>
            <pc:docMk/>
            <pc:sldMk cId="56215273" sldId="328"/>
            <ac:picMk id="9" creationId="{E4874345-3DC6-DDF3-2C5B-B50FB4C8F3C9}"/>
          </ac:picMkLst>
        </pc:picChg>
      </pc:sldChg>
      <pc:sldChg chg="modSp mod">
        <pc:chgData name="Wolf, Jacob D." userId="05576282-d74a-4647-9cd1-42b570626f82" providerId="ADAL" clId="{B84C8E03-DB4D-44B8-9CA2-6F505ACE73D9}" dt="2022-10-12T14:14:23.987" v="1940" actId="20577"/>
        <pc:sldMkLst>
          <pc:docMk/>
          <pc:sldMk cId="2672492830" sldId="329"/>
        </pc:sldMkLst>
        <pc:spChg chg="mod">
          <ac:chgData name="Wolf, Jacob D." userId="05576282-d74a-4647-9cd1-42b570626f82" providerId="ADAL" clId="{B84C8E03-DB4D-44B8-9CA2-6F505ACE73D9}" dt="2022-10-12T14:14:23.987" v="1940" actId="20577"/>
          <ac:spMkLst>
            <pc:docMk/>
            <pc:sldMk cId="2672492830" sldId="329"/>
            <ac:spMk id="3" creationId="{4EE16F41-BC7E-37D7-8A8C-6A9F423F873A}"/>
          </ac:spMkLst>
        </pc:spChg>
      </pc:sldChg>
    </pc:docChg>
  </pc:docChgLst>
  <pc:docChgLst>
    <pc:chgData name="Dylan Astrup" userId="56b1825f-da8e-4cf8-aad7-60ebaa314d46" providerId="ADAL" clId="{60A2F34F-3691-49F4-A5F2-EDDC6C82C21C}"/>
    <pc:docChg chg="custSel addSld modSld sldOrd">
      <pc:chgData name="Dylan Astrup" userId="56b1825f-da8e-4cf8-aad7-60ebaa314d46" providerId="ADAL" clId="{60A2F34F-3691-49F4-A5F2-EDDC6C82C21C}" dt="2022-11-29T04:28:46.649" v="228" actId="20577"/>
      <pc:docMkLst>
        <pc:docMk/>
      </pc:docMkLst>
      <pc:sldChg chg="modSp mod">
        <pc:chgData name="Dylan Astrup" userId="56b1825f-da8e-4cf8-aad7-60ebaa314d46" providerId="ADAL" clId="{60A2F34F-3691-49F4-A5F2-EDDC6C82C21C}" dt="2022-11-29T04:09:31.509" v="210" actId="1076"/>
        <pc:sldMkLst>
          <pc:docMk/>
          <pc:sldMk cId="718782417" sldId="350"/>
        </pc:sldMkLst>
        <pc:graphicFrameChg chg="mod">
          <ac:chgData name="Dylan Astrup" userId="56b1825f-da8e-4cf8-aad7-60ebaa314d46" providerId="ADAL" clId="{60A2F34F-3691-49F4-A5F2-EDDC6C82C21C}" dt="2022-11-29T04:09:31.509" v="210" actId="1076"/>
          <ac:graphicFrameMkLst>
            <pc:docMk/>
            <pc:sldMk cId="718782417" sldId="350"/>
            <ac:graphicFrameMk id="4" creationId="{FCAB6FCD-CC32-184D-C53F-510988861A1F}"/>
          </ac:graphicFrameMkLst>
        </pc:graphicFrameChg>
      </pc:sldChg>
      <pc:sldChg chg="addSp delSp modSp mod">
        <pc:chgData name="Dylan Astrup" userId="56b1825f-da8e-4cf8-aad7-60ebaa314d46" providerId="ADAL" clId="{60A2F34F-3691-49F4-A5F2-EDDC6C82C21C}" dt="2022-11-29T04:28:46.649" v="228" actId="20577"/>
        <pc:sldMkLst>
          <pc:docMk/>
          <pc:sldMk cId="934499714" sldId="352"/>
        </pc:sldMkLst>
        <pc:spChg chg="add mod">
          <ac:chgData name="Dylan Astrup" userId="56b1825f-da8e-4cf8-aad7-60ebaa314d46" providerId="ADAL" clId="{60A2F34F-3691-49F4-A5F2-EDDC6C82C21C}" dt="2022-11-29T04:28:46.649" v="228" actId="20577"/>
          <ac:spMkLst>
            <pc:docMk/>
            <pc:sldMk cId="934499714" sldId="352"/>
            <ac:spMk id="4" creationId="{C89B83C0-B6F4-5EB6-1383-EF082AEF1A93}"/>
          </ac:spMkLst>
        </pc:spChg>
        <pc:spChg chg="del">
          <ac:chgData name="Dylan Astrup" userId="56b1825f-da8e-4cf8-aad7-60ebaa314d46" providerId="ADAL" clId="{60A2F34F-3691-49F4-A5F2-EDDC6C82C21C}" dt="2022-11-29T04:20:48.658" v="224" actId="478"/>
          <ac:spMkLst>
            <pc:docMk/>
            <pc:sldMk cId="934499714" sldId="352"/>
            <ac:spMk id="5" creationId="{DFED67E3-5422-80FE-BD6E-66CD1775330F}"/>
          </ac:spMkLst>
        </pc:spChg>
      </pc:sldChg>
      <pc:sldChg chg="modSp">
        <pc:chgData name="Dylan Astrup" userId="56b1825f-da8e-4cf8-aad7-60ebaa314d46" providerId="ADAL" clId="{60A2F34F-3691-49F4-A5F2-EDDC6C82C21C}" dt="2022-11-29T04:16:07.918" v="223" actId="20577"/>
        <pc:sldMkLst>
          <pc:docMk/>
          <pc:sldMk cId="2777099353" sldId="373"/>
        </pc:sldMkLst>
        <pc:graphicFrameChg chg="mod">
          <ac:chgData name="Dylan Astrup" userId="56b1825f-da8e-4cf8-aad7-60ebaa314d46" providerId="ADAL" clId="{60A2F34F-3691-49F4-A5F2-EDDC6C82C21C}" dt="2022-11-29T04:16:07.918" v="223" actId="20577"/>
          <ac:graphicFrameMkLst>
            <pc:docMk/>
            <pc:sldMk cId="2777099353" sldId="373"/>
            <ac:graphicFrameMk id="4" creationId="{7549B269-821C-EE1F-AD75-0D9C2766C1A6}"/>
          </ac:graphicFrameMkLst>
        </pc:graphicFrameChg>
      </pc:sldChg>
      <pc:sldChg chg="modSp add mod ord">
        <pc:chgData name="Dylan Astrup" userId="56b1825f-da8e-4cf8-aad7-60ebaa314d46" providerId="ADAL" clId="{60A2F34F-3691-49F4-A5F2-EDDC6C82C21C}" dt="2022-11-29T04:08:36.308" v="209" actId="20577"/>
        <pc:sldMkLst>
          <pc:docMk/>
          <pc:sldMk cId="1472755169" sldId="374"/>
        </pc:sldMkLst>
        <pc:spChg chg="mod">
          <ac:chgData name="Dylan Astrup" userId="56b1825f-da8e-4cf8-aad7-60ebaa314d46" providerId="ADAL" clId="{60A2F34F-3691-49F4-A5F2-EDDC6C82C21C}" dt="2022-11-29T04:08:36.308" v="209" actId="20577"/>
          <ac:spMkLst>
            <pc:docMk/>
            <pc:sldMk cId="1472755169" sldId="374"/>
            <ac:spMk id="3" creationId="{C6B146D6-D8BD-3F37-4775-E8FBCF86FA57}"/>
          </ac:spMkLst>
        </pc:spChg>
      </pc:sldChg>
    </pc:docChg>
  </pc:docChgLst>
  <pc:docChgLst>
    <pc:chgData name="Astrup, Dylan J." userId="56b1825f-da8e-4cf8-aad7-60ebaa314d46" providerId="ADAL" clId="{78AC8095-8760-4262-9B4B-82694BC30CF3}"/>
    <pc:docChg chg="undo custSel addSld modSld sldOrd">
      <pc:chgData name="Astrup, Dylan J." userId="56b1825f-da8e-4cf8-aad7-60ebaa314d46" providerId="ADAL" clId="{78AC8095-8760-4262-9B4B-82694BC30CF3}" dt="2022-12-07T01:47:45.890" v="427" actId="1076"/>
      <pc:docMkLst>
        <pc:docMk/>
      </pc:docMkLst>
      <pc:sldChg chg="addSp delSp modSp mod">
        <pc:chgData name="Astrup, Dylan J." userId="56b1825f-da8e-4cf8-aad7-60ebaa314d46" providerId="ADAL" clId="{78AC8095-8760-4262-9B4B-82694BC30CF3}" dt="2022-12-07T01:13:51.055" v="408" actId="478"/>
        <pc:sldMkLst>
          <pc:docMk/>
          <pc:sldMk cId="199341519" sldId="269"/>
        </pc:sldMkLst>
        <pc:graphicFrameChg chg="add del modGraphic">
          <ac:chgData name="Astrup, Dylan J." userId="56b1825f-da8e-4cf8-aad7-60ebaa314d46" providerId="ADAL" clId="{78AC8095-8760-4262-9B4B-82694BC30CF3}" dt="2022-12-07T01:08:38.732" v="402" actId="478"/>
          <ac:graphicFrameMkLst>
            <pc:docMk/>
            <pc:sldMk cId="199341519" sldId="269"/>
            <ac:graphicFrameMk id="5" creationId="{90039395-8DB5-4788-5499-7613EBA3209D}"/>
          </ac:graphicFrameMkLst>
        </pc:graphicFrameChg>
        <pc:graphicFrameChg chg="add del mod modGraphic">
          <ac:chgData name="Astrup, Dylan J." userId="56b1825f-da8e-4cf8-aad7-60ebaa314d46" providerId="ADAL" clId="{78AC8095-8760-4262-9B4B-82694BC30CF3}" dt="2022-12-07T01:13:36.492" v="406" actId="478"/>
          <ac:graphicFrameMkLst>
            <pc:docMk/>
            <pc:sldMk cId="199341519" sldId="269"/>
            <ac:graphicFrameMk id="7" creationId="{DB69386F-76E9-4573-D39B-AEB661C63E69}"/>
          </ac:graphicFrameMkLst>
        </pc:graphicFrameChg>
        <pc:graphicFrameChg chg="add del modGraphic">
          <ac:chgData name="Astrup, Dylan J." userId="56b1825f-da8e-4cf8-aad7-60ebaa314d46" providerId="ADAL" clId="{78AC8095-8760-4262-9B4B-82694BC30CF3}" dt="2022-12-07T01:13:51.055" v="408" actId="478"/>
          <ac:graphicFrameMkLst>
            <pc:docMk/>
            <pc:sldMk cId="199341519" sldId="269"/>
            <ac:graphicFrameMk id="9" creationId="{6AA812A0-BE1F-DCB8-D726-DCDE9BA30581}"/>
          </ac:graphicFrameMkLst>
        </pc:graphicFrameChg>
      </pc:sldChg>
      <pc:sldChg chg="addSp modSp mod ord">
        <pc:chgData name="Astrup, Dylan J." userId="56b1825f-da8e-4cf8-aad7-60ebaa314d46" providerId="ADAL" clId="{78AC8095-8760-4262-9B4B-82694BC30CF3}" dt="2022-12-07T00:28:36.080" v="198" actId="207"/>
        <pc:sldMkLst>
          <pc:docMk/>
          <pc:sldMk cId="844706321" sldId="283"/>
        </pc:sldMkLst>
        <pc:spChg chg="add mod">
          <ac:chgData name="Astrup, Dylan J." userId="56b1825f-da8e-4cf8-aad7-60ebaa314d46" providerId="ADAL" clId="{78AC8095-8760-4262-9B4B-82694BC30CF3}" dt="2022-12-07T00:28:36.080" v="198" actId="207"/>
          <ac:spMkLst>
            <pc:docMk/>
            <pc:sldMk cId="844706321" sldId="283"/>
            <ac:spMk id="3" creationId="{6669C49D-DB2F-46A9-0F06-62264BBD18D2}"/>
          </ac:spMkLst>
        </pc:spChg>
      </pc:sldChg>
      <pc:sldChg chg="ord">
        <pc:chgData name="Astrup, Dylan J." userId="56b1825f-da8e-4cf8-aad7-60ebaa314d46" providerId="ADAL" clId="{78AC8095-8760-4262-9B4B-82694BC30CF3}" dt="2022-12-07T01:08:14.602" v="400"/>
        <pc:sldMkLst>
          <pc:docMk/>
          <pc:sldMk cId="2830437999" sldId="293"/>
        </pc:sldMkLst>
      </pc:sldChg>
      <pc:sldChg chg="addSp delSp modSp mod">
        <pc:chgData name="Astrup, Dylan J." userId="56b1825f-da8e-4cf8-aad7-60ebaa314d46" providerId="ADAL" clId="{78AC8095-8760-4262-9B4B-82694BC30CF3}" dt="2022-12-07T01:08:08.117" v="398" actId="478"/>
        <pc:sldMkLst>
          <pc:docMk/>
          <pc:sldMk cId="2905346201" sldId="294"/>
        </pc:sldMkLst>
        <pc:spChg chg="mod">
          <ac:chgData name="Astrup, Dylan J." userId="56b1825f-da8e-4cf8-aad7-60ebaa314d46" providerId="ADAL" clId="{78AC8095-8760-4262-9B4B-82694BC30CF3}" dt="2022-12-07T01:03:07.995" v="347" actId="3626"/>
          <ac:spMkLst>
            <pc:docMk/>
            <pc:sldMk cId="2905346201" sldId="294"/>
            <ac:spMk id="3" creationId="{C1A53CEA-E4BA-963F-ACE1-61ACD465EA47}"/>
          </ac:spMkLst>
        </pc:spChg>
        <pc:graphicFrameChg chg="add del modGraphic">
          <ac:chgData name="Astrup, Dylan J." userId="56b1825f-da8e-4cf8-aad7-60ebaa314d46" providerId="ADAL" clId="{78AC8095-8760-4262-9B4B-82694BC30CF3}" dt="2022-12-07T01:08:08.117" v="398" actId="478"/>
          <ac:graphicFrameMkLst>
            <pc:docMk/>
            <pc:sldMk cId="2905346201" sldId="294"/>
            <ac:graphicFrameMk id="5" creationId="{C17E9C44-7FA9-67CD-4485-6F2836A82237}"/>
          </ac:graphicFrameMkLst>
        </pc:graphicFrameChg>
      </pc:sldChg>
      <pc:sldChg chg="modSp mod">
        <pc:chgData name="Astrup, Dylan J." userId="56b1825f-da8e-4cf8-aad7-60ebaa314d46" providerId="ADAL" clId="{78AC8095-8760-4262-9B4B-82694BC30CF3}" dt="2022-12-07T01:44:47.201" v="422" actId="1076"/>
        <pc:sldMkLst>
          <pc:docMk/>
          <pc:sldMk cId="1840018845" sldId="295"/>
        </pc:sldMkLst>
        <pc:spChg chg="mod">
          <ac:chgData name="Astrup, Dylan J." userId="56b1825f-da8e-4cf8-aad7-60ebaa314d46" providerId="ADAL" clId="{78AC8095-8760-4262-9B4B-82694BC30CF3}" dt="2022-12-07T01:38:32.835" v="421" actId="1035"/>
          <ac:spMkLst>
            <pc:docMk/>
            <pc:sldMk cId="1840018845" sldId="295"/>
            <ac:spMk id="2" creationId="{F6C31A09-B6FC-00D6-0BB6-F0EF92153ABA}"/>
          </ac:spMkLst>
        </pc:spChg>
        <pc:spChg chg="mod">
          <ac:chgData name="Astrup, Dylan J." userId="56b1825f-da8e-4cf8-aad7-60ebaa314d46" providerId="ADAL" clId="{78AC8095-8760-4262-9B4B-82694BC30CF3}" dt="2022-12-07T01:44:47.201" v="422" actId="1076"/>
          <ac:spMkLst>
            <pc:docMk/>
            <pc:sldMk cId="1840018845" sldId="295"/>
            <ac:spMk id="33" creationId="{0E0505BC-6358-7305-7BDF-0E35F816784C}"/>
          </ac:spMkLst>
        </pc:spChg>
        <pc:spChg chg="mod">
          <ac:chgData name="Astrup, Dylan J." userId="56b1825f-da8e-4cf8-aad7-60ebaa314d46" providerId="ADAL" clId="{78AC8095-8760-4262-9B4B-82694BC30CF3}" dt="2022-12-07T01:37:51.981" v="418" actId="1076"/>
          <ac:spMkLst>
            <pc:docMk/>
            <pc:sldMk cId="1840018845" sldId="295"/>
            <ac:spMk id="41" creationId="{FF997B86-0624-EB16-707A-F4FE190A2264}"/>
          </ac:spMkLst>
        </pc:spChg>
      </pc:sldChg>
      <pc:sldChg chg="addSp delSp modSp mod">
        <pc:chgData name="Astrup, Dylan J." userId="56b1825f-da8e-4cf8-aad7-60ebaa314d46" providerId="ADAL" clId="{78AC8095-8760-4262-9B4B-82694BC30CF3}" dt="2022-12-07T00:28:30.658" v="197" actId="207"/>
        <pc:sldMkLst>
          <pc:docMk/>
          <pc:sldMk cId="3680902242" sldId="298"/>
        </pc:sldMkLst>
        <pc:spChg chg="mod">
          <ac:chgData name="Astrup, Dylan J." userId="56b1825f-da8e-4cf8-aad7-60ebaa314d46" providerId="ADAL" clId="{78AC8095-8760-4262-9B4B-82694BC30CF3}" dt="2022-12-07T00:20:38.024" v="144" actId="14826"/>
          <ac:spMkLst>
            <pc:docMk/>
            <pc:sldMk cId="3680902242" sldId="298"/>
            <ac:spMk id="8" creationId="{C26525BB-8AEC-13E0-0C1E-E60685D7C4DD}"/>
          </ac:spMkLst>
        </pc:spChg>
        <pc:spChg chg="mod">
          <ac:chgData name="Astrup, Dylan J." userId="56b1825f-da8e-4cf8-aad7-60ebaa314d46" providerId="ADAL" clId="{78AC8095-8760-4262-9B4B-82694BC30CF3}" dt="2022-12-07T00:23:01.965" v="166" actId="14826"/>
          <ac:spMkLst>
            <pc:docMk/>
            <pc:sldMk cId="3680902242" sldId="298"/>
            <ac:spMk id="9" creationId="{6671999A-4FB3-1869-2401-8BC929527662}"/>
          </ac:spMkLst>
        </pc:spChg>
        <pc:spChg chg="mod">
          <ac:chgData name="Astrup, Dylan J." userId="56b1825f-da8e-4cf8-aad7-60ebaa314d46" providerId="ADAL" clId="{78AC8095-8760-4262-9B4B-82694BC30CF3}" dt="2022-12-07T00:21:45.808" v="150" actId="14826"/>
          <ac:spMkLst>
            <pc:docMk/>
            <pc:sldMk cId="3680902242" sldId="298"/>
            <ac:spMk id="10" creationId="{A83A1648-952B-E50D-7959-87755E09B48F}"/>
          </ac:spMkLst>
        </pc:spChg>
        <pc:spChg chg="mod topLvl">
          <ac:chgData name="Astrup, Dylan J." userId="56b1825f-da8e-4cf8-aad7-60ebaa314d46" providerId="ADAL" clId="{78AC8095-8760-4262-9B4B-82694BC30CF3}" dt="2022-12-07T00:22:44.451" v="164" actId="21"/>
          <ac:spMkLst>
            <pc:docMk/>
            <pc:sldMk cId="3680902242" sldId="298"/>
            <ac:spMk id="11" creationId="{8CD14CA6-FC96-A5CF-3831-924294F43870}"/>
          </ac:spMkLst>
        </pc:spChg>
        <pc:spChg chg="mod">
          <ac:chgData name="Astrup, Dylan J." userId="56b1825f-da8e-4cf8-aad7-60ebaa314d46" providerId="ADAL" clId="{78AC8095-8760-4262-9B4B-82694BC30CF3}" dt="2022-12-07T00:23:50.908" v="174" actId="14826"/>
          <ac:spMkLst>
            <pc:docMk/>
            <pc:sldMk cId="3680902242" sldId="298"/>
            <ac:spMk id="13" creationId="{2A0807FF-56F5-86AF-B429-6F4A8D823D6A}"/>
          </ac:spMkLst>
        </pc:spChg>
        <pc:spChg chg="mod">
          <ac:chgData name="Astrup, Dylan J." userId="56b1825f-da8e-4cf8-aad7-60ebaa314d46" providerId="ADAL" clId="{78AC8095-8760-4262-9B4B-82694BC30CF3}" dt="2022-12-07T00:23:37.296" v="172" actId="1076"/>
          <ac:spMkLst>
            <pc:docMk/>
            <pc:sldMk cId="3680902242" sldId="298"/>
            <ac:spMk id="15" creationId="{E12FF766-9810-35C7-9CF3-848085D8BB7D}"/>
          </ac:spMkLst>
        </pc:spChg>
        <pc:spChg chg="add del mod">
          <ac:chgData name="Astrup, Dylan J." userId="56b1825f-da8e-4cf8-aad7-60ebaa314d46" providerId="ADAL" clId="{78AC8095-8760-4262-9B4B-82694BC30CF3}" dt="2022-12-07T00:27:31.136" v="194" actId="478"/>
          <ac:spMkLst>
            <pc:docMk/>
            <pc:sldMk cId="3680902242" sldId="298"/>
            <ac:spMk id="23" creationId="{86BFF626-7CC3-5353-A759-73AAB1BD2F7C}"/>
          </ac:spMkLst>
        </pc:spChg>
        <pc:spChg chg="mod">
          <ac:chgData name="Astrup, Dylan J." userId="56b1825f-da8e-4cf8-aad7-60ebaa314d46" providerId="ADAL" clId="{78AC8095-8760-4262-9B4B-82694BC30CF3}" dt="2022-12-07T00:28:30.658" v="197" actId="207"/>
          <ac:spMkLst>
            <pc:docMk/>
            <pc:sldMk cId="3680902242" sldId="298"/>
            <ac:spMk id="24" creationId="{716A2864-ED89-6702-8EB0-F464F3209F48}"/>
          </ac:spMkLst>
        </pc:spChg>
        <pc:grpChg chg="mod">
          <ac:chgData name="Astrup, Dylan J." userId="56b1825f-da8e-4cf8-aad7-60ebaa314d46" providerId="ADAL" clId="{78AC8095-8760-4262-9B4B-82694BC30CF3}" dt="2022-12-07T00:24:08.851" v="178" actId="1076"/>
          <ac:grpSpMkLst>
            <pc:docMk/>
            <pc:sldMk cId="3680902242" sldId="298"/>
            <ac:grpSpMk id="16" creationId="{0DADD693-5D1C-854B-93E4-1171819252E6}"/>
          </ac:grpSpMkLst>
        </pc:grpChg>
        <pc:grpChg chg="mod">
          <ac:chgData name="Astrup, Dylan J." userId="56b1825f-da8e-4cf8-aad7-60ebaa314d46" providerId="ADAL" clId="{78AC8095-8760-4262-9B4B-82694BC30CF3}" dt="2022-12-07T00:20:42.706" v="145" actId="14100"/>
          <ac:grpSpMkLst>
            <pc:docMk/>
            <pc:sldMk cId="3680902242" sldId="298"/>
            <ac:grpSpMk id="17" creationId="{7F981084-3AC1-5EE6-7872-142587AE00CC}"/>
          </ac:grpSpMkLst>
        </pc:grpChg>
        <pc:grpChg chg="mod">
          <ac:chgData name="Astrup, Dylan J." userId="56b1825f-da8e-4cf8-aad7-60ebaa314d46" providerId="ADAL" clId="{78AC8095-8760-4262-9B4B-82694BC30CF3}" dt="2022-12-07T00:23:01.965" v="166" actId="14826"/>
          <ac:grpSpMkLst>
            <pc:docMk/>
            <pc:sldMk cId="3680902242" sldId="298"/>
            <ac:grpSpMk id="18" creationId="{50A10BE8-9994-B329-3F3A-FCC438D886ED}"/>
          </ac:grpSpMkLst>
        </pc:grpChg>
        <pc:grpChg chg="mod">
          <ac:chgData name="Astrup, Dylan J." userId="56b1825f-da8e-4cf8-aad7-60ebaa314d46" providerId="ADAL" clId="{78AC8095-8760-4262-9B4B-82694BC30CF3}" dt="2022-12-07T00:21:51.703" v="154" actId="1036"/>
          <ac:grpSpMkLst>
            <pc:docMk/>
            <pc:sldMk cId="3680902242" sldId="298"/>
            <ac:grpSpMk id="19" creationId="{2748199D-507D-F0D6-17E2-09154B9D7502}"/>
          </ac:grpSpMkLst>
        </pc:grpChg>
        <pc:grpChg chg="del mod">
          <ac:chgData name="Astrup, Dylan J." userId="56b1825f-da8e-4cf8-aad7-60ebaa314d46" providerId="ADAL" clId="{78AC8095-8760-4262-9B4B-82694BC30CF3}" dt="2022-12-07T00:22:44.451" v="164" actId="21"/>
          <ac:grpSpMkLst>
            <pc:docMk/>
            <pc:sldMk cId="3680902242" sldId="298"/>
            <ac:grpSpMk id="20" creationId="{38ECCC7E-2023-584D-C4E1-ED7AFAF04E22}"/>
          </ac:grpSpMkLst>
        </pc:grpChg>
        <pc:grpChg chg="mod">
          <ac:chgData name="Astrup, Dylan J." userId="56b1825f-da8e-4cf8-aad7-60ebaa314d46" providerId="ADAL" clId="{78AC8095-8760-4262-9B4B-82694BC30CF3}" dt="2022-12-07T00:23:50.908" v="174" actId="14826"/>
          <ac:grpSpMkLst>
            <pc:docMk/>
            <pc:sldMk cId="3680902242" sldId="298"/>
            <ac:grpSpMk id="21" creationId="{AB470C2A-D8C3-74CB-42C9-ED9CC6BE47E1}"/>
          </ac:grpSpMkLst>
        </pc:grpChg>
        <pc:picChg chg="del mod topLvl">
          <ac:chgData name="Astrup, Dylan J." userId="56b1825f-da8e-4cf8-aad7-60ebaa314d46" providerId="ADAL" clId="{78AC8095-8760-4262-9B4B-82694BC30CF3}" dt="2022-12-07T00:22:44.451" v="164" actId="21"/>
          <ac:picMkLst>
            <pc:docMk/>
            <pc:sldMk cId="3680902242" sldId="298"/>
            <ac:picMk id="3" creationId="{79B195AF-2C82-3834-9026-E6BAD14D58F1}"/>
          </ac:picMkLst>
        </pc:picChg>
        <pc:picChg chg="mod">
          <ac:chgData name="Astrup, Dylan J." userId="56b1825f-da8e-4cf8-aad7-60ebaa314d46" providerId="ADAL" clId="{78AC8095-8760-4262-9B4B-82694BC30CF3}" dt="2022-12-07T00:24:17.699" v="180" actId="1076"/>
          <ac:picMkLst>
            <pc:docMk/>
            <pc:sldMk cId="3680902242" sldId="298"/>
            <ac:picMk id="4" creationId="{18EB6544-BD9B-22F3-B3F3-7E3B6312ADA0}"/>
          </ac:picMkLst>
        </pc:picChg>
        <pc:picChg chg="mod">
          <ac:chgData name="Astrup, Dylan J." userId="56b1825f-da8e-4cf8-aad7-60ebaa314d46" providerId="ADAL" clId="{78AC8095-8760-4262-9B4B-82694BC30CF3}" dt="2022-12-07T00:22:26.854" v="161" actId="14100"/>
          <ac:picMkLst>
            <pc:docMk/>
            <pc:sldMk cId="3680902242" sldId="298"/>
            <ac:picMk id="5" creationId="{DAB5FE64-2CC6-D47E-E58E-0D84F4494F81}"/>
          </ac:picMkLst>
        </pc:picChg>
        <pc:picChg chg="mod">
          <ac:chgData name="Astrup, Dylan J." userId="56b1825f-da8e-4cf8-aad7-60ebaa314d46" providerId="ADAL" clId="{78AC8095-8760-4262-9B4B-82694BC30CF3}" dt="2022-12-07T00:24:04.027" v="177" actId="1076"/>
          <ac:picMkLst>
            <pc:docMk/>
            <pc:sldMk cId="3680902242" sldId="298"/>
            <ac:picMk id="6" creationId="{06BB5482-5A5A-41A8-773F-7E0C39877A3F}"/>
          </ac:picMkLst>
        </pc:picChg>
        <pc:picChg chg="mod">
          <ac:chgData name="Astrup, Dylan J." userId="56b1825f-da8e-4cf8-aad7-60ebaa314d46" providerId="ADAL" clId="{78AC8095-8760-4262-9B4B-82694BC30CF3}" dt="2022-12-07T00:21:53.321" v="156" actId="1035"/>
          <ac:picMkLst>
            <pc:docMk/>
            <pc:sldMk cId="3680902242" sldId="298"/>
            <ac:picMk id="7" creationId="{7F9958E9-03CC-CEC4-3CB2-92E1E7CD60AC}"/>
          </ac:picMkLst>
        </pc:picChg>
        <pc:picChg chg="mod">
          <ac:chgData name="Astrup, Dylan J." userId="56b1825f-da8e-4cf8-aad7-60ebaa314d46" providerId="ADAL" clId="{78AC8095-8760-4262-9B4B-82694BC30CF3}" dt="2022-12-07T00:24:14.276" v="179" actId="1076"/>
          <ac:picMkLst>
            <pc:docMk/>
            <pc:sldMk cId="3680902242" sldId="298"/>
            <ac:picMk id="14" creationId="{90C78B81-9C24-C214-76D4-8A5DE45125C2}"/>
          </ac:picMkLst>
        </pc:picChg>
        <pc:picChg chg="add del mod">
          <ac:chgData name="Astrup, Dylan J." userId="56b1825f-da8e-4cf8-aad7-60ebaa314d46" providerId="ADAL" clId="{78AC8095-8760-4262-9B4B-82694BC30CF3}" dt="2022-12-07T00:25:20.715" v="184" actId="14826"/>
          <ac:picMkLst>
            <pc:docMk/>
            <pc:sldMk cId="3680902242" sldId="298"/>
            <ac:picMk id="22" creationId="{E80EAE7A-10FE-736E-6147-57EA05057930}"/>
          </ac:picMkLst>
        </pc:picChg>
      </pc:sldChg>
      <pc:sldChg chg="modSp mod">
        <pc:chgData name="Astrup, Dylan J." userId="56b1825f-da8e-4cf8-aad7-60ebaa314d46" providerId="ADAL" clId="{78AC8095-8760-4262-9B4B-82694BC30CF3}" dt="2022-12-07T01:47:45.890" v="427" actId="1076"/>
        <pc:sldMkLst>
          <pc:docMk/>
          <pc:sldMk cId="485464304" sldId="321"/>
        </pc:sldMkLst>
        <pc:spChg chg="mod">
          <ac:chgData name="Astrup, Dylan J." userId="56b1825f-da8e-4cf8-aad7-60ebaa314d46" providerId="ADAL" clId="{78AC8095-8760-4262-9B4B-82694BC30CF3}" dt="2022-12-07T01:47:45.890" v="427" actId="1076"/>
          <ac:spMkLst>
            <pc:docMk/>
            <pc:sldMk cId="485464304" sldId="321"/>
            <ac:spMk id="3" creationId="{DE877596-059D-9177-90F0-57186BF929C0}"/>
          </ac:spMkLst>
        </pc:spChg>
        <pc:spChg chg="mod">
          <ac:chgData name="Astrup, Dylan J." userId="56b1825f-da8e-4cf8-aad7-60ebaa314d46" providerId="ADAL" clId="{78AC8095-8760-4262-9B4B-82694BC30CF3}" dt="2022-12-07T01:47:34.665" v="425" actId="1076"/>
          <ac:spMkLst>
            <pc:docMk/>
            <pc:sldMk cId="485464304" sldId="321"/>
            <ac:spMk id="5" creationId="{386CCCB7-63AA-66B7-9C41-DC6FABCC4D33}"/>
          </ac:spMkLst>
        </pc:spChg>
        <pc:spChg chg="mod">
          <ac:chgData name="Astrup, Dylan J." userId="56b1825f-da8e-4cf8-aad7-60ebaa314d46" providerId="ADAL" clId="{78AC8095-8760-4262-9B4B-82694BC30CF3}" dt="2022-12-07T01:47:40.541" v="426" actId="1076"/>
          <ac:spMkLst>
            <pc:docMk/>
            <pc:sldMk cId="485464304" sldId="321"/>
            <ac:spMk id="8" creationId="{3EF6E280-929D-12C3-98EE-2E0F785451EF}"/>
          </ac:spMkLst>
        </pc:spChg>
      </pc:sldChg>
      <pc:sldChg chg="modSp mod">
        <pc:chgData name="Astrup, Dylan J." userId="56b1825f-da8e-4cf8-aad7-60ebaa314d46" providerId="ADAL" clId="{78AC8095-8760-4262-9B4B-82694BC30CF3}" dt="2022-12-07T01:26:09.280" v="414" actId="1076"/>
        <pc:sldMkLst>
          <pc:docMk/>
          <pc:sldMk cId="1310741939" sldId="340"/>
        </pc:sldMkLst>
        <pc:spChg chg="mod">
          <ac:chgData name="Astrup, Dylan J." userId="56b1825f-da8e-4cf8-aad7-60ebaa314d46" providerId="ADAL" clId="{78AC8095-8760-4262-9B4B-82694BC30CF3}" dt="2022-12-07T01:26:09.280" v="414" actId="1076"/>
          <ac:spMkLst>
            <pc:docMk/>
            <pc:sldMk cId="1310741939" sldId="340"/>
            <ac:spMk id="4" creationId="{F22FF07C-C90B-E83F-ED2F-4C66B5415FCE}"/>
          </ac:spMkLst>
        </pc:spChg>
        <pc:spChg chg="mod">
          <ac:chgData name="Astrup, Dylan J." userId="56b1825f-da8e-4cf8-aad7-60ebaa314d46" providerId="ADAL" clId="{78AC8095-8760-4262-9B4B-82694BC30CF3}" dt="2022-12-07T01:25:40.687" v="412" actId="1076"/>
          <ac:spMkLst>
            <pc:docMk/>
            <pc:sldMk cId="1310741939" sldId="340"/>
            <ac:spMk id="6" creationId="{DA728FC6-439E-2282-5A71-28F8F1D65FF4}"/>
          </ac:spMkLst>
        </pc:spChg>
        <pc:spChg chg="mod">
          <ac:chgData name="Astrup, Dylan J." userId="56b1825f-da8e-4cf8-aad7-60ebaa314d46" providerId="ADAL" clId="{78AC8095-8760-4262-9B4B-82694BC30CF3}" dt="2022-12-07T01:25:47.144" v="413" actId="1076"/>
          <ac:spMkLst>
            <pc:docMk/>
            <pc:sldMk cId="1310741939" sldId="340"/>
            <ac:spMk id="7" creationId="{F38E89EE-9478-67EC-3B36-C55B379C8A82}"/>
          </ac:spMkLst>
        </pc:spChg>
        <pc:picChg chg="mod">
          <ac:chgData name="Astrup, Dylan J." userId="56b1825f-da8e-4cf8-aad7-60ebaa314d46" providerId="ADAL" clId="{78AC8095-8760-4262-9B4B-82694BC30CF3}" dt="2022-12-07T01:25:37.247" v="411" actId="1076"/>
          <ac:picMkLst>
            <pc:docMk/>
            <pc:sldMk cId="1310741939" sldId="340"/>
            <ac:picMk id="3" creationId="{3CCB8544-1B59-2475-3AA9-2F93FF419E40}"/>
          </ac:picMkLst>
        </pc:picChg>
      </pc:sldChg>
      <pc:sldChg chg="addSp delSp modSp mod delAnim modAnim">
        <pc:chgData name="Astrup, Dylan J." userId="56b1825f-da8e-4cf8-aad7-60ebaa314d46" providerId="ADAL" clId="{78AC8095-8760-4262-9B4B-82694BC30CF3}" dt="2022-12-07T01:28:38.482" v="415" actId="1076"/>
        <pc:sldMkLst>
          <pc:docMk/>
          <pc:sldMk cId="718782417" sldId="350"/>
        </pc:sldMkLst>
        <pc:spChg chg="mod">
          <ac:chgData name="Astrup, Dylan J." userId="56b1825f-da8e-4cf8-aad7-60ebaa314d46" providerId="ADAL" clId="{78AC8095-8760-4262-9B4B-82694BC30CF3}" dt="2022-12-06T23:45:28.766" v="7" actId="20577"/>
          <ac:spMkLst>
            <pc:docMk/>
            <pc:sldMk cId="718782417" sldId="350"/>
            <ac:spMk id="2" creationId="{6CD16652-2F30-671A-B2EF-13E67CF7A5AD}"/>
          </ac:spMkLst>
        </pc:spChg>
        <pc:graphicFrameChg chg="mod">
          <ac:chgData name="Astrup, Dylan J." userId="56b1825f-da8e-4cf8-aad7-60ebaa314d46" providerId="ADAL" clId="{78AC8095-8760-4262-9B4B-82694BC30CF3}" dt="2022-12-07T01:28:38.482" v="415" actId="1076"/>
          <ac:graphicFrameMkLst>
            <pc:docMk/>
            <pc:sldMk cId="718782417" sldId="350"/>
            <ac:graphicFrameMk id="4" creationId="{FCAB6FCD-CC32-184D-C53F-510988861A1F}"/>
          </ac:graphicFrameMkLst>
        </pc:graphicFrameChg>
        <pc:picChg chg="del">
          <ac:chgData name="Astrup, Dylan J." userId="56b1825f-da8e-4cf8-aad7-60ebaa314d46" providerId="ADAL" clId="{78AC8095-8760-4262-9B4B-82694BC30CF3}" dt="2022-12-06T23:46:57.506" v="15" actId="478"/>
          <ac:picMkLst>
            <pc:docMk/>
            <pc:sldMk cId="718782417" sldId="350"/>
            <ac:picMk id="3" creationId="{8E533800-446A-EFA9-415E-17E3AB84AC0D}"/>
          </ac:picMkLst>
        </pc:picChg>
        <pc:picChg chg="add mod">
          <ac:chgData name="Astrup, Dylan J." userId="56b1825f-da8e-4cf8-aad7-60ebaa314d46" providerId="ADAL" clId="{78AC8095-8760-4262-9B4B-82694BC30CF3}" dt="2022-12-06T23:47:06.264" v="18" actId="1076"/>
          <ac:picMkLst>
            <pc:docMk/>
            <pc:sldMk cId="718782417" sldId="350"/>
            <ac:picMk id="7" creationId="{F11FA19F-4C11-8895-7A17-7FAAA4017239}"/>
          </ac:picMkLst>
        </pc:picChg>
        <pc:cxnChg chg="add del mod">
          <ac:chgData name="Astrup, Dylan J." userId="56b1825f-da8e-4cf8-aad7-60ebaa314d46" providerId="ADAL" clId="{78AC8095-8760-4262-9B4B-82694BC30CF3}" dt="2022-12-07T00:29:54.840" v="205" actId="478"/>
          <ac:cxnSpMkLst>
            <pc:docMk/>
            <pc:sldMk cId="718782417" sldId="350"/>
            <ac:cxnSpMk id="8" creationId="{80C0573C-4479-80F8-E84B-8C283CD90FBC}"/>
          </ac:cxnSpMkLst>
        </pc:cxnChg>
        <pc:cxnChg chg="add mod">
          <ac:chgData name="Astrup, Dylan J." userId="56b1825f-da8e-4cf8-aad7-60ebaa314d46" providerId="ADAL" clId="{78AC8095-8760-4262-9B4B-82694BC30CF3}" dt="2022-12-07T00:54:23.974" v="325" actId="14100"/>
          <ac:cxnSpMkLst>
            <pc:docMk/>
            <pc:sldMk cId="718782417" sldId="350"/>
            <ac:cxnSpMk id="14" creationId="{729186A3-5040-8691-08C2-458199B26D3E}"/>
          </ac:cxnSpMkLst>
        </pc:cxnChg>
        <pc:cxnChg chg="add mod">
          <ac:chgData name="Astrup, Dylan J." userId="56b1825f-da8e-4cf8-aad7-60ebaa314d46" providerId="ADAL" clId="{78AC8095-8760-4262-9B4B-82694BC30CF3}" dt="2022-12-07T00:54:30.687" v="326" actId="14100"/>
          <ac:cxnSpMkLst>
            <pc:docMk/>
            <pc:sldMk cId="718782417" sldId="350"/>
            <ac:cxnSpMk id="16" creationId="{1F798E3A-077C-FF2F-352C-1C615BAF52A6}"/>
          </ac:cxnSpMkLst>
        </pc:cxnChg>
      </pc:sldChg>
      <pc:sldChg chg="addSp delSp modSp mod">
        <pc:chgData name="Astrup, Dylan J." userId="56b1825f-da8e-4cf8-aad7-60ebaa314d46" providerId="ADAL" clId="{78AC8095-8760-4262-9B4B-82694BC30CF3}" dt="2022-12-07T00:55:16.819" v="334" actId="1076"/>
        <pc:sldMkLst>
          <pc:docMk/>
          <pc:sldMk cId="6644773" sldId="351"/>
        </pc:sldMkLst>
        <pc:spChg chg="mod">
          <ac:chgData name="Astrup, Dylan J." userId="56b1825f-da8e-4cf8-aad7-60ebaa314d46" providerId="ADAL" clId="{78AC8095-8760-4262-9B4B-82694BC30CF3}" dt="2022-12-06T23:45:32.395" v="12" actId="20577"/>
          <ac:spMkLst>
            <pc:docMk/>
            <pc:sldMk cId="6644773" sldId="351"/>
            <ac:spMk id="2" creationId="{6CD16652-2F30-671A-B2EF-13E67CF7A5AD}"/>
          </ac:spMkLst>
        </pc:spChg>
        <pc:picChg chg="add mod">
          <ac:chgData name="Astrup, Dylan J." userId="56b1825f-da8e-4cf8-aad7-60ebaa314d46" providerId="ADAL" clId="{78AC8095-8760-4262-9B4B-82694BC30CF3}" dt="2022-12-07T00:55:16.819" v="334" actId="1076"/>
          <ac:picMkLst>
            <pc:docMk/>
            <pc:sldMk cId="6644773" sldId="351"/>
            <ac:picMk id="3" creationId="{B9C631B9-7502-C3D7-E06E-E04028D132AD}"/>
          </ac:picMkLst>
        </pc:picChg>
        <pc:picChg chg="mod">
          <ac:chgData name="Astrup, Dylan J." userId="56b1825f-da8e-4cf8-aad7-60ebaa314d46" providerId="ADAL" clId="{78AC8095-8760-4262-9B4B-82694BC30CF3}" dt="2022-12-07T00:55:15.109" v="333" actId="1076"/>
          <ac:picMkLst>
            <pc:docMk/>
            <pc:sldMk cId="6644773" sldId="351"/>
            <ac:picMk id="5" creationId="{2922C195-DEAF-F1FA-3D2B-D7CF0BC98A75}"/>
          </ac:picMkLst>
        </pc:picChg>
        <pc:picChg chg="del">
          <ac:chgData name="Astrup, Dylan J." userId="56b1825f-da8e-4cf8-aad7-60ebaa314d46" providerId="ADAL" clId="{78AC8095-8760-4262-9B4B-82694BC30CF3}" dt="2022-12-07T00:55:02.943" v="327" actId="478"/>
          <ac:picMkLst>
            <pc:docMk/>
            <pc:sldMk cId="6644773" sldId="351"/>
            <ac:picMk id="20" creationId="{A7F01E91-3BAC-8BAA-53C2-8CA97F15155C}"/>
          </ac:picMkLst>
        </pc:picChg>
      </pc:sldChg>
      <pc:sldChg chg="modSp mod">
        <pc:chgData name="Astrup, Dylan J." userId="56b1825f-da8e-4cf8-aad7-60ebaa314d46" providerId="ADAL" clId="{78AC8095-8760-4262-9B4B-82694BC30CF3}" dt="2022-12-07T00:55:49.468" v="335" actId="14100"/>
        <pc:sldMkLst>
          <pc:docMk/>
          <pc:sldMk cId="934499714" sldId="352"/>
        </pc:sldMkLst>
        <pc:spChg chg="mod">
          <ac:chgData name="Astrup, Dylan J." userId="56b1825f-da8e-4cf8-aad7-60ebaa314d46" providerId="ADAL" clId="{78AC8095-8760-4262-9B4B-82694BC30CF3}" dt="2022-12-07T00:35:41.272" v="316" actId="1076"/>
          <ac:spMkLst>
            <pc:docMk/>
            <pc:sldMk cId="934499714" sldId="352"/>
            <ac:spMk id="4" creationId="{45F10B13-114D-1080-8457-4559DDF22E5F}"/>
          </ac:spMkLst>
        </pc:spChg>
        <pc:spChg chg="mod">
          <ac:chgData name="Astrup, Dylan J." userId="56b1825f-da8e-4cf8-aad7-60ebaa314d46" providerId="ADAL" clId="{78AC8095-8760-4262-9B4B-82694BC30CF3}" dt="2022-12-07T00:35:47.538" v="317" actId="1076"/>
          <ac:spMkLst>
            <pc:docMk/>
            <pc:sldMk cId="934499714" sldId="352"/>
            <ac:spMk id="5" creationId="{72C41BB6-90CF-10AA-0ECF-D69A96BAA93C}"/>
          </ac:spMkLst>
        </pc:spChg>
        <pc:picChg chg="mod">
          <ac:chgData name="Astrup, Dylan J." userId="56b1825f-da8e-4cf8-aad7-60ebaa314d46" providerId="ADAL" clId="{78AC8095-8760-4262-9B4B-82694BC30CF3}" dt="2022-12-07T00:55:49.468" v="335" actId="14100"/>
          <ac:picMkLst>
            <pc:docMk/>
            <pc:sldMk cId="934499714" sldId="352"/>
            <ac:picMk id="3" creationId="{4BCC4CA8-B409-ABC0-0DBB-1D69FBF55A62}"/>
          </ac:picMkLst>
        </pc:picChg>
      </pc:sldChg>
      <pc:sldChg chg="modSp mod">
        <pc:chgData name="Astrup, Dylan J." userId="56b1825f-da8e-4cf8-aad7-60ebaa314d46" providerId="ADAL" clId="{78AC8095-8760-4262-9B4B-82694BC30CF3}" dt="2022-12-07T01:45:19.938" v="424" actId="688"/>
        <pc:sldMkLst>
          <pc:docMk/>
          <pc:sldMk cId="859737793" sldId="367"/>
        </pc:sldMkLst>
        <pc:picChg chg="mod">
          <ac:chgData name="Astrup, Dylan J." userId="56b1825f-da8e-4cf8-aad7-60ebaa314d46" providerId="ADAL" clId="{78AC8095-8760-4262-9B4B-82694BC30CF3}" dt="2022-12-07T01:45:19.938" v="424" actId="688"/>
          <ac:picMkLst>
            <pc:docMk/>
            <pc:sldMk cId="859737793" sldId="367"/>
            <ac:picMk id="5" creationId="{572EA2DC-B23D-D861-6B9F-4A47C547240A}"/>
          </ac:picMkLst>
        </pc:picChg>
      </pc:sldChg>
      <pc:sldChg chg="addSp delSp modSp mod">
        <pc:chgData name="Astrup, Dylan J." userId="56b1825f-da8e-4cf8-aad7-60ebaa314d46" providerId="ADAL" clId="{78AC8095-8760-4262-9B4B-82694BC30CF3}" dt="2022-12-07T00:35:15.128" v="314" actId="1076"/>
        <pc:sldMkLst>
          <pc:docMk/>
          <pc:sldMk cId="1472755169" sldId="374"/>
        </pc:sldMkLst>
        <pc:spChg chg="add mod">
          <ac:chgData name="Astrup, Dylan J." userId="56b1825f-da8e-4cf8-aad7-60ebaa314d46" providerId="ADAL" clId="{78AC8095-8760-4262-9B4B-82694BC30CF3}" dt="2022-12-07T00:35:15.128" v="314" actId="1076"/>
          <ac:spMkLst>
            <pc:docMk/>
            <pc:sldMk cId="1472755169" sldId="374"/>
            <ac:spMk id="3" creationId="{5E71ED57-A98B-B9DC-782A-68422F3E9CF3}"/>
          </ac:spMkLst>
        </pc:spChg>
        <pc:spChg chg="mod">
          <ac:chgData name="Astrup, Dylan J." userId="56b1825f-da8e-4cf8-aad7-60ebaa314d46" providerId="ADAL" clId="{78AC8095-8760-4262-9B4B-82694BC30CF3}" dt="2022-12-07T00:35:01.227" v="312" actId="20577"/>
          <ac:spMkLst>
            <pc:docMk/>
            <pc:sldMk cId="1472755169" sldId="374"/>
            <ac:spMk id="7" creationId="{70BF7E20-B4C3-BBF7-9B9C-F7E45AE6469C}"/>
          </ac:spMkLst>
        </pc:spChg>
        <pc:graphicFrameChg chg="del modGraphic">
          <ac:chgData name="Astrup, Dylan J." userId="56b1825f-da8e-4cf8-aad7-60ebaa314d46" providerId="ADAL" clId="{78AC8095-8760-4262-9B4B-82694BC30CF3}" dt="2022-12-06T23:55:07.084" v="128" actId="478"/>
          <ac:graphicFrameMkLst>
            <pc:docMk/>
            <pc:sldMk cId="1472755169" sldId="374"/>
            <ac:graphicFrameMk id="4" creationId="{C0884F0E-2823-A0E8-0C36-95C0CA9E5CA7}"/>
          </ac:graphicFrameMkLst>
        </pc:graphicFrameChg>
        <pc:picChg chg="add del mod">
          <ac:chgData name="Astrup, Dylan J." userId="56b1825f-da8e-4cf8-aad7-60ebaa314d46" providerId="ADAL" clId="{78AC8095-8760-4262-9B4B-82694BC30CF3}" dt="2022-12-06T23:55:12.509" v="131" actId="478"/>
          <ac:picMkLst>
            <pc:docMk/>
            <pc:sldMk cId="1472755169" sldId="374"/>
            <ac:picMk id="1025" creationId="{B42DED47-DD5A-8753-1D09-7AC7B91CC6B0}"/>
          </ac:picMkLst>
        </pc:picChg>
        <pc:picChg chg="add del mod">
          <ac:chgData name="Astrup, Dylan J." userId="56b1825f-da8e-4cf8-aad7-60ebaa314d46" providerId="ADAL" clId="{78AC8095-8760-4262-9B4B-82694BC30CF3}" dt="2022-12-06T23:55:51.035" v="134" actId="478"/>
          <ac:picMkLst>
            <pc:docMk/>
            <pc:sldMk cId="1472755169" sldId="374"/>
            <ac:picMk id="1026" creationId="{229840B3-DB19-C92F-8610-C085BADE2DA5}"/>
          </ac:picMkLst>
        </pc:picChg>
        <pc:picChg chg="add mod">
          <ac:chgData name="Astrup, Dylan J." userId="56b1825f-da8e-4cf8-aad7-60ebaa314d46" providerId="ADAL" clId="{78AC8095-8760-4262-9B4B-82694BC30CF3}" dt="2022-12-07T00:32:57.008" v="262" actId="14100"/>
          <ac:picMkLst>
            <pc:docMk/>
            <pc:sldMk cId="1472755169" sldId="374"/>
            <ac:picMk id="1027" creationId="{39AE73B4-297E-300E-3639-D22E922421B1}"/>
          </ac:picMkLst>
        </pc:picChg>
      </pc:sldChg>
      <pc:sldChg chg="mod modShow">
        <pc:chgData name="Astrup, Dylan J." userId="56b1825f-da8e-4cf8-aad7-60ebaa314d46" providerId="ADAL" clId="{78AC8095-8760-4262-9B4B-82694BC30CF3}" dt="2022-12-06T23:45:12.543" v="2" actId="729"/>
        <pc:sldMkLst>
          <pc:docMk/>
          <pc:sldMk cId="1832566549" sldId="384"/>
        </pc:sldMkLst>
      </pc:sldChg>
      <pc:sldChg chg="addSp modSp">
        <pc:chgData name="Astrup, Dylan J." userId="56b1825f-da8e-4cf8-aad7-60ebaa314d46" providerId="ADAL" clId="{78AC8095-8760-4262-9B4B-82694BC30CF3}" dt="2022-12-07T00:52:44.310" v="324" actId="14100"/>
        <pc:sldMkLst>
          <pc:docMk/>
          <pc:sldMk cId="189848323" sldId="387"/>
        </pc:sldMkLst>
        <pc:picChg chg="add mod">
          <ac:chgData name="Astrup, Dylan J." userId="56b1825f-da8e-4cf8-aad7-60ebaa314d46" providerId="ADAL" clId="{78AC8095-8760-4262-9B4B-82694BC30CF3}" dt="2022-12-07T00:52:44.310" v="324" actId="14100"/>
          <ac:picMkLst>
            <pc:docMk/>
            <pc:sldMk cId="189848323" sldId="387"/>
            <ac:picMk id="2049" creationId="{D068CA88-88A8-6AE8-3D01-F19E42BCDA92}"/>
          </ac:picMkLst>
        </pc:picChg>
      </pc:sldChg>
      <pc:sldChg chg="addSp delSp modSp add mod ord">
        <pc:chgData name="Astrup, Dylan J." userId="56b1825f-da8e-4cf8-aad7-60ebaa314d46" providerId="ADAL" clId="{78AC8095-8760-4262-9B4B-82694BC30CF3}" dt="2022-12-07T01:07:05.280" v="396" actId="20577"/>
        <pc:sldMkLst>
          <pc:docMk/>
          <pc:sldMk cId="717214695" sldId="398"/>
        </pc:sldMkLst>
        <pc:spChg chg="mod">
          <ac:chgData name="Astrup, Dylan J." userId="56b1825f-da8e-4cf8-aad7-60ebaa314d46" providerId="ADAL" clId="{78AC8095-8760-4262-9B4B-82694BC30CF3}" dt="2022-12-07T01:03:20.568" v="363" actId="20577"/>
          <ac:spMkLst>
            <pc:docMk/>
            <pc:sldMk cId="717214695" sldId="398"/>
            <ac:spMk id="2" creationId="{3656AE75-DCDC-7800-A51B-832B0685903A}"/>
          </ac:spMkLst>
        </pc:spChg>
        <pc:spChg chg="del">
          <ac:chgData name="Astrup, Dylan J." userId="56b1825f-da8e-4cf8-aad7-60ebaa314d46" providerId="ADAL" clId="{78AC8095-8760-4262-9B4B-82694BC30CF3}" dt="2022-12-07T01:03:46.610" v="364" actId="478"/>
          <ac:spMkLst>
            <pc:docMk/>
            <pc:sldMk cId="717214695" sldId="398"/>
            <ac:spMk id="4" creationId="{83297EEC-6299-D924-2B6D-504618678982}"/>
          </ac:spMkLst>
        </pc:spChg>
        <pc:spChg chg="add del mod">
          <ac:chgData name="Astrup, Dylan J." userId="56b1825f-da8e-4cf8-aad7-60ebaa314d46" providerId="ADAL" clId="{78AC8095-8760-4262-9B4B-82694BC30CF3}" dt="2022-12-07T01:03:48.643" v="365"/>
          <ac:spMkLst>
            <pc:docMk/>
            <pc:sldMk cId="717214695" sldId="398"/>
            <ac:spMk id="6" creationId="{93D02351-E29D-45DE-76F0-49C3FC2B2D4C}"/>
          </ac:spMkLst>
        </pc:spChg>
        <pc:spChg chg="add mod">
          <ac:chgData name="Astrup, Dylan J." userId="56b1825f-da8e-4cf8-aad7-60ebaa314d46" providerId="ADAL" clId="{78AC8095-8760-4262-9B4B-82694BC30CF3}" dt="2022-12-07T01:07:05.280" v="396" actId="20577"/>
          <ac:spMkLst>
            <pc:docMk/>
            <pc:sldMk cId="717214695" sldId="398"/>
            <ac:spMk id="7" creationId="{646CB869-7322-A5B3-6491-8FB4552C144D}"/>
          </ac:spMkLst>
        </pc:spChg>
      </pc:sldChg>
    </pc:docChg>
  </pc:docChgLst>
  <pc:docChgLst>
    <pc:chgData name="Spiller, Hannah G." userId="S::spillerh@my.erau.edu::f42f1aa8-bbe2-42da-86ac-84a2e4ce8dc6" providerId="AD" clId="Web-{517D2E52-FDE3-4D23-94BC-681094828C66}"/>
    <pc:docChg chg="modSld">
      <pc:chgData name="Spiller, Hannah G." userId="S::spillerh@my.erau.edu::f42f1aa8-bbe2-42da-86ac-84a2e4ce8dc6" providerId="AD" clId="Web-{517D2E52-FDE3-4D23-94BC-681094828C66}" dt="2022-12-02T18:54:48.926" v="149" actId="1076"/>
      <pc:docMkLst>
        <pc:docMk/>
      </pc:docMkLst>
      <pc:sldChg chg="addSp delSp modSp">
        <pc:chgData name="Spiller, Hannah G." userId="S::spillerh@my.erau.edu::f42f1aa8-bbe2-42da-86ac-84a2e4ce8dc6" providerId="AD" clId="Web-{517D2E52-FDE3-4D23-94BC-681094828C66}" dt="2022-12-02T18:54:48.926" v="149" actId="1076"/>
        <pc:sldMkLst>
          <pc:docMk/>
          <pc:sldMk cId="2641549669" sldId="266"/>
        </pc:sldMkLst>
        <pc:graphicFrameChg chg="add mod modGraphic">
          <ac:chgData name="Spiller, Hannah G." userId="S::spillerh@my.erau.edu::f42f1aa8-bbe2-42da-86ac-84a2e4ce8dc6" providerId="AD" clId="Web-{517D2E52-FDE3-4D23-94BC-681094828C66}" dt="2022-12-02T18:54:48.926" v="149" actId="1076"/>
          <ac:graphicFrameMkLst>
            <pc:docMk/>
            <pc:sldMk cId="2641549669" sldId="266"/>
            <ac:graphicFrameMk id="4" creationId="{59D10251-CBB8-3FE1-32F6-83E81E2D4636}"/>
          </ac:graphicFrameMkLst>
        </pc:graphicFrameChg>
        <pc:graphicFrameChg chg="del">
          <ac:chgData name="Spiller, Hannah G." userId="S::spillerh@my.erau.edu::f42f1aa8-bbe2-42da-86ac-84a2e4ce8dc6" providerId="AD" clId="Web-{517D2E52-FDE3-4D23-94BC-681094828C66}" dt="2022-12-02T18:54:21.644" v="0"/>
          <ac:graphicFrameMkLst>
            <pc:docMk/>
            <pc:sldMk cId="2641549669" sldId="266"/>
            <ac:graphicFrameMk id="5" creationId="{1F06A55B-D051-BE25-F839-B433278BD3C1}"/>
          </ac:graphicFrameMkLst>
        </pc:graphicFrameChg>
      </pc:sldChg>
    </pc:docChg>
  </pc:docChgLst>
  <pc:docChgLst>
    <pc:chgData name="Spiller, Hannah G." userId="S::spillerh@my.erau.edu::f42f1aa8-bbe2-42da-86ac-84a2e4ce8dc6" providerId="AD" clId="Web-{01BA69BE-BF7F-4C19-BEF8-3E0BBB403FD4}"/>
    <pc:docChg chg="modSld">
      <pc:chgData name="Spiller, Hannah G." userId="S::spillerh@my.erau.edu::f42f1aa8-bbe2-42da-86ac-84a2e4ce8dc6" providerId="AD" clId="Web-{01BA69BE-BF7F-4C19-BEF8-3E0BBB403FD4}" dt="2022-10-06T20:56:57.002" v="174" actId="14100"/>
      <pc:docMkLst>
        <pc:docMk/>
      </pc:docMkLst>
      <pc:sldChg chg="modSp">
        <pc:chgData name="Spiller, Hannah G." userId="S::spillerh@my.erau.edu::f42f1aa8-bbe2-42da-86ac-84a2e4ce8dc6" providerId="AD" clId="Web-{01BA69BE-BF7F-4C19-BEF8-3E0BBB403FD4}" dt="2022-10-06T20:51:41.382" v="142" actId="20577"/>
        <pc:sldMkLst>
          <pc:docMk/>
          <pc:sldMk cId="1547911601" sldId="257"/>
        </pc:sldMkLst>
        <pc:graphicFrameChg chg="modGraphic">
          <ac:chgData name="Spiller, Hannah G." userId="S::spillerh@my.erau.edu::f42f1aa8-bbe2-42da-86ac-84a2e4ce8dc6" providerId="AD" clId="Web-{01BA69BE-BF7F-4C19-BEF8-3E0BBB403FD4}" dt="2022-10-06T20:51:41.382" v="142" actId="20577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">
        <pc:chgData name="Spiller, Hannah G." userId="S::spillerh@my.erau.edu::f42f1aa8-bbe2-42da-86ac-84a2e4ce8dc6" providerId="AD" clId="Web-{01BA69BE-BF7F-4C19-BEF8-3E0BBB403FD4}" dt="2022-10-06T20:54:46.310" v="158" actId="20577"/>
        <pc:sldMkLst>
          <pc:docMk/>
          <pc:sldMk cId="1532259804" sldId="259"/>
        </pc:sldMkLst>
        <pc:graphicFrameChg chg="modGraphic">
          <ac:chgData name="Spiller, Hannah G." userId="S::spillerh@my.erau.edu::f42f1aa8-bbe2-42da-86ac-84a2e4ce8dc6" providerId="AD" clId="Web-{01BA69BE-BF7F-4C19-BEF8-3E0BBB403FD4}" dt="2022-10-06T20:54:46.310" v="158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delSp modSp">
        <pc:chgData name="Spiller, Hannah G." userId="S::spillerh@my.erau.edu::f42f1aa8-bbe2-42da-86ac-84a2e4ce8dc6" providerId="AD" clId="Web-{01BA69BE-BF7F-4C19-BEF8-3E0BBB403FD4}" dt="2022-10-06T20:56:57.002" v="174" actId="14100"/>
        <pc:sldMkLst>
          <pc:docMk/>
          <pc:sldMk cId="1370572748" sldId="273"/>
        </pc:sldMkLst>
        <pc:graphicFrameChg chg="modGraphic">
          <ac:chgData name="Spiller, Hannah G." userId="S::spillerh@my.erau.edu::f42f1aa8-bbe2-42da-86ac-84a2e4ce8dc6" providerId="AD" clId="Web-{01BA69BE-BF7F-4C19-BEF8-3E0BBB403FD4}" dt="2022-10-06T20:56:38.173" v="168" actId="20577"/>
          <ac:graphicFrameMkLst>
            <pc:docMk/>
            <pc:sldMk cId="1370572748" sldId="273"/>
            <ac:graphicFrameMk id="4" creationId="{6391F98F-B853-966E-F7CD-C226BE6EB6A5}"/>
          </ac:graphicFrameMkLst>
        </pc:graphicFrameChg>
        <pc:picChg chg="mod">
          <ac:chgData name="Spiller, Hannah G." userId="S::spillerh@my.erau.edu::f42f1aa8-bbe2-42da-86ac-84a2e4ce8dc6" providerId="AD" clId="Web-{01BA69BE-BF7F-4C19-BEF8-3E0BBB403FD4}" dt="2022-10-06T20:56:57.002" v="174" actId="14100"/>
          <ac:picMkLst>
            <pc:docMk/>
            <pc:sldMk cId="1370572748" sldId="273"/>
            <ac:picMk id="5" creationId="{983302AE-08F3-BC9C-E6C1-4B9A9232F343}"/>
          </ac:picMkLst>
        </pc:picChg>
        <pc:picChg chg="mod">
          <ac:chgData name="Spiller, Hannah G." userId="S::spillerh@my.erau.edu::f42f1aa8-bbe2-42da-86ac-84a2e4ce8dc6" providerId="AD" clId="Web-{01BA69BE-BF7F-4C19-BEF8-3E0BBB403FD4}" dt="2022-10-06T20:56:45.475" v="171" actId="14100"/>
          <ac:picMkLst>
            <pc:docMk/>
            <pc:sldMk cId="1370572748" sldId="273"/>
            <ac:picMk id="7" creationId="{91733715-A8E7-283F-DE60-30A0DDB60D18}"/>
          </ac:picMkLst>
        </pc:picChg>
        <pc:picChg chg="del">
          <ac:chgData name="Spiller, Hannah G." userId="S::spillerh@my.erau.edu::f42f1aa8-bbe2-42da-86ac-84a2e4ce8dc6" providerId="AD" clId="Web-{01BA69BE-BF7F-4C19-BEF8-3E0BBB403FD4}" dt="2022-10-06T20:56:38.735" v="169"/>
          <ac:picMkLst>
            <pc:docMk/>
            <pc:sldMk cId="1370572748" sldId="273"/>
            <ac:picMk id="9" creationId="{CD0201BA-3E59-F65D-3B1D-E68C7637B9D3}"/>
          </ac:picMkLst>
        </pc:picChg>
      </pc:sldChg>
      <pc:sldChg chg="addSp modSp">
        <pc:chgData name="Spiller, Hannah G." userId="S::spillerh@my.erau.edu::f42f1aa8-bbe2-42da-86ac-84a2e4ce8dc6" providerId="AD" clId="Web-{01BA69BE-BF7F-4C19-BEF8-3E0BBB403FD4}" dt="2022-10-06T20:43:10.148" v="68"/>
        <pc:sldMkLst>
          <pc:docMk/>
          <pc:sldMk cId="1840018845" sldId="295"/>
        </pc:sldMkLst>
        <pc:cxnChg chg="add mod">
          <ac:chgData name="Spiller, Hannah G." userId="S::spillerh@my.erau.edu::f42f1aa8-bbe2-42da-86ac-84a2e4ce8dc6" providerId="AD" clId="Web-{01BA69BE-BF7F-4C19-BEF8-3E0BBB403FD4}" dt="2022-10-06T20:43:10.148" v="68"/>
          <ac:cxnSpMkLst>
            <pc:docMk/>
            <pc:sldMk cId="1840018845" sldId="295"/>
            <ac:cxnSpMk id="4" creationId="{A9FE3D88-3D8C-5537-FA4E-71BE8EEBA6D5}"/>
          </ac:cxnSpMkLst>
        </pc:cxnChg>
      </pc:sldChg>
    </pc:docChg>
  </pc:docChgLst>
  <pc:docChgLst>
    <pc:chgData name="Alford III, Tesla N." userId="S::alfordt3@my.erau.edu::babd66a6-afcd-4f59-b495-3948a9a7d0f7" providerId="AD" clId="Web-{6F571CBF-98E2-44BA-A3A9-AA316F7C30A7}"/>
    <pc:docChg chg="modSld">
      <pc:chgData name="Alford III, Tesla N." userId="S::alfordt3@my.erau.edu::babd66a6-afcd-4f59-b495-3948a9a7d0f7" providerId="AD" clId="Web-{6F571CBF-98E2-44BA-A3A9-AA316F7C30A7}" dt="2022-11-30T03:01:39.289" v="1" actId="14100"/>
      <pc:docMkLst>
        <pc:docMk/>
      </pc:docMkLst>
      <pc:sldChg chg="modSp">
        <pc:chgData name="Alford III, Tesla N." userId="S::alfordt3@my.erau.edu::babd66a6-afcd-4f59-b495-3948a9a7d0f7" providerId="AD" clId="Web-{6F571CBF-98E2-44BA-A3A9-AA316F7C30A7}" dt="2022-11-30T03:01:39.289" v="1" actId="14100"/>
        <pc:sldMkLst>
          <pc:docMk/>
          <pc:sldMk cId="2077664293" sldId="354"/>
        </pc:sldMkLst>
        <pc:picChg chg="mod">
          <ac:chgData name="Alford III, Tesla N." userId="S::alfordt3@my.erau.edu::babd66a6-afcd-4f59-b495-3948a9a7d0f7" providerId="AD" clId="Web-{6F571CBF-98E2-44BA-A3A9-AA316F7C30A7}" dt="2022-11-30T03:01:31.070" v="0" actId="14100"/>
          <ac:picMkLst>
            <pc:docMk/>
            <pc:sldMk cId="2077664293" sldId="354"/>
            <ac:picMk id="11" creationId="{A5B56E56-7563-D032-095D-EA9C920069B2}"/>
          </ac:picMkLst>
        </pc:picChg>
        <pc:picChg chg="mod">
          <ac:chgData name="Alford III, Tesla N." userId="S::alfordt3@my.erau.edu::babd66a6-afcd-4f59-b495-3948a9a7d0f7" providerId="AD" clId="Web-{6F571CBF-98E2-44BA-A3A9-AA316F7C30A7}" dt="2022-11-30T03:01:39.289" v="1" actId="14100"/>
          <ac:picMkLst>
            <pc:docMk/>
            <pc:sldMk cId="2077664293" sldId="354"/>
            <ac:picMk id="14" creationId="{A061EFC3-73C2-66E9-61E0-811CDFAEC04B}"/>
          </ac:picMkLst>
        </pc:picChg>
      </pc:sldChg>
    </pc:docChg>
  </pc:docChgLst>
  <pc:docChgLst>
    <pc:chgData name="Spiller, Hannah G." userId="S::spillerh@my.erau.edu::f42f1aa8-bbe2-42da-86ac-84a2e4ce8dc6" providerId="AD" clId="Web-{CC5DA93B-C48E-455A-9C89-A1BE5EC91D84}"/>
    <pc:docChg chg="modSld">
      <pc:chgData name="Spiller, Hannah G." userId="S::spillerh@my.erau.edu::f42f1aa8-bbe2-42da-86ac-84a2e4ce8dc6" providerId="AD" clId="Web-{CC5DA93B-C48E-455A-9C89-A1BE5EC91D84}" dt="2022-11-30T02:44:21.550" v="0"/>
      <pc:docMkLst>
        <pc:docMk/>
      </pc:docMkLst>
      <pc:sldChg chg="addSp delSp modSp">
        <pc:chgData name="Spiller, Hannah G." userId="S::spillerh@my.erau.edu::f42f1aa8-bbe2-42da-86ac-84a2e4ce8dc6" providerId="AD" clId="Web-{CC5DA93B-C48E-455A-9C89-A1BE5EC91D84}" dt="2022-11-30T02:44:21.550" v="0"/>
        <pc:sldMkLst>
          <pc:docMk/>
          <pc:sldMk cId="1345143604" sldId="377"/>
        </pc:sldMkLst>
        <pc:spChg chg="add mod">
          <ac:chgData name="Spiller, Hannah G." userId="S::spillerh@my.erau.edu::f42f1aa8-bbe2-42da-86ac-84a2e4ce8dc6" providerId="AD" clId="Web-{CC5DA93B-C48E-455A-9C89-A1BE5EC91D84}" dt="2022-11-30T02:44:21.550" v="0"/>
          <ac:spMkLst>
            <pc:docMk/>
            <pc:sldMk cId="1345143604" sldId="377"/>
            <ac:spMk id="4" creationId="{F6AF36D5-009C-B44D-C179-198308FB7B85}"/>
          </ac:spMkLst>
        </pc:spChg>
        <pc:picChg chg="del">
          <ac:chgData name="Spiller, Hannah G." userId="S::spillerh@my.erau.edu::f42f1aa8-bbe2-42da-86ac-84a2e4ce8dc6" providerId="AD" clId="Web-{CC5DA93B-C48E-455A-9C89-A1BE5EC91D84}" dt="2022-11-30T02:44:21.550" v="0"/>
          <ac:picMkLst>
            <pc:docMk/>
            <pc:sldMk cId="1345143604" sldId="377"/>
            <ac:picMk id="1026" creationId="{F6D0BB14-A7E4-BE09-7B25-E298D94B0E6E}"/>
          </ac:picMkLst>
        </pc:picChg>
      </pc:sldChg>
    </pc:docChg>
  </pc:docChgLst>
  <pc:docChgLst>
    <pc:chgData name="Spiller, Hannah G." userId="S::spillerh@my.erau.edu::f42f1aa8-bbe2-42da-86ac-84a2e4ce8dc6" providerId="AD" clId="Web-{BDAC3E07-7AC3-46C1-BBE7-29009F8B95D5}"/>
    <pc:docChg chg="addSld delSld modSld">
      <pc:chgData name="Spiller, Hannah G." userId="S::spillerh@my.erau.edu::f42f1aa8-bbe2-42da-86ac-84a2e4ce8dc6" providerId="AD" clId="Web-{BDAC3E07-7AC3-46C1-BBE7-29009F8B95D5}" dt="2022-12-09T20:14:53.447" v="3"/>
      <pc:docMkLst>
        <pc:docMk/>
      </pc:docMkLst>
      <pc:sldChg chg="modSp">
        <pc:chgData name="Spiller, Hannah G." userId="S::spillerh@my.erau.edu::f42f1aa8-bbe2-42da-86ac-84a2e4ce8dc6" providerId="AD" clId="Web-{BDAC3E07-7AC3-46C1-BBE7-29009F8B95D5}" dt="2022-12-09T20:13:26.599" v="1" actId="1076"/>
        <pc:sldMkLst>
          <pc:docMk/>
          <pc:sldMk cId="2080246197" sldId="296"/>
        </pc:sldMkLst>
        <pc:picChg chg="mod">
          <ac:chgData name="Spiller, Hannah G." userId="S::spillerh@my.erau.edu::f42f1aa8-bbe2-42da-86ac-84a2e4ce8dc6" providerId="AD" clId="Web-{BDAC3E07-7AC3-46C1-BBE7-29009F8B95D5}" dt="2022-12-09T20:13:26.599" v="1" actId="1076"/>
          <ac:picMkLst>
            <pc:docMk/>
            <pc:sldMk cId="2080246197" sldId="296"/>
            <ac:picMk id="3" creationId="{FEE8CA55-218A-2FCB-D736-7C71F01403A8}"/>
          </ac:picMkLst>
        </pc:picChg>
      </pc:sldChg>
      <pc:sldChg chg="new del">
        <pc:chgData name="Spiller, Hannah G." userId="S::spillerh@my.erau.edu::f42f1aa8-bbe2-42da-86ac-84a2e4ce8dc6" providerId="AD" clId="Web-{BDAC3E07-7AC3-46C1-BBE7-29009F8B95D5}" dt="2022-12-09T20:14:53.447" v="3"/>
        <pc:sldMkLst>
          <pc:docMk/>
          <pc:sldMk cId="3798633686" sldId="404"/>
        </pc:sldMkLst>
      </pc:sldChg>
    </pc:docChg>
  </pc:docChgLst>
  <pc:docChgLst>
    <pc:chgData name="Spiller, Hannah G." userId="S::spillerh@my.erau.edu::f42f1aa8-bbe2-42da-86ac-84a2e4ce8dc6" providerId="AD" clId="Web-{D7520AD5-495C-42AF-A668-46124ECD5AEE}"/>
    <pc:docChg chg="modSld sldOrd">
      <pc:chgData name="Spiller, Hannah G." userId="S::spillerh@my.erau.edu::f42f1aa8-bbe2-42da-86ac-84a2e4ce8dc6" providerId="AD" clId="Web-{D7520AD5-495C-42AF-A668-46124ECD5AEE}" dt="2022-10-06T20:22:36.638" v="17"/>
      <pc:docMkLst>
        <pc:docMk/>
      </pc:docMkLst>
      <pc:sldChg chg="ord">
        <pc:chgData name="Spiller, Hannah G." userId="S::spillerh@my.erau.edu::f42f1aa8-bbe2-42da-86ac-84a2e4ce8dc6" providerId="AD" clId="Web-{D7520AD5-495C-42AF-A668-46124ECD5AEE}" dt="2022-10-06T20:22:36.638" v="17"/>
        <pc:sldMkLst>
          <pc:docMk/>
          <pc:sldMk cId="2990621880" sldId="292"/>
        </pc:sldMkLst>
      </pc:sldChg>
      <pc:sldChg chg="modSp ord">
        <pc:chgData name="Spiller, Hannah G." userId="S::spillerh@my.erau.edu::f42f1aa8-bbe2-42da-86ac-84a2e4ce8dc6" providerId="AD" clId="Web-{D7520AD5-495C-42AF-A668-46124ECD5AEE}" dt="2022-10-06T20:21:44.151" v="15"/>
        <pc:sldMkLst>
          <pc:docMk/>
          <pc:sldMk cId="1840018845" sldId="295"/>
        </pc:sldMkLst>
        <pc:spChg chg="mod">
          <ac:chgData name="Spiller, Hannah G." userId="S::spillerh@my.erau.edu::f42f1aa8-bbe2-42da-86ac-84a2e4ce8dc6" providerId="AD" clId="Web-{D7520AD5-495C-42AF-A668-46124ECD5AEE}" dt="2022-10-06T20:21:30.415" v="11" actId="20577"/>
          <ac:spMkLst>
            <pc:docMk/>
            <pc:sldMk cId="1840018845" sldId="295"/>
            <ac:spMk id="15" creationId="{07360BBB-D5AD-E805-C32C-19B427DF1CD0}"/>
          </ac:spMkLst>
        </pc:spChg>
        <pc:spChg chg="mod">
          <ac:chgData name="Spiller, Hannah G." userId="S::spillerh@my.erau.edu::f42f1aa8-bbe2-42da-86ac-84a2e4ce8dc6" providerId="AD" clId="Web-{D7520AD5-495C-42AF-A668-46124ECD5AEE}" dt="2022-10-06T20:21:34.681" v="14" actId="20577"/>
          <ac:spMkLst>
            <pc:docMk/>
            <pc:sldMk cId="1840018845" sldId="295"/>
            <ac:spMk id="19" creationId="{EFE3BC9D-94B7-AE5F-1AB9-075B3B19CD6B}"/>
          </ac:spMkLst>
        </pc:spChg>
      </pc:sldChg>
      <pc:sldChg chg="ord">
        <pc:chgData name="Spiller, Hannah G." userId="S::spillerh@my.erau.edu::f42f1aa8-bbe2-42da-86ac-84a2e4ce8dc6" providerId="AD" clId="Web-{D7520AD5-495C-42AF-A668-46124ECD5AEE}" dt="2022-10-06T20:22:31.185" v="16"/>
        <pc:sldMkLst>
          <pc:docMk/>
          <pc:sldMk cId="2080246197" sldId="296"/>
        </pc:sldMkLst>
      </pc:sldChg>
    </pc:docChg>
  </pc:docChgLst>
  <pc:docChgLst>
    <pc:chgData name="Alford III, Tesla N." userId="S::alfordt3@my.erau.edu::babd66a6-afcd-4f59-b495-3948a9a7d0f7" providerId="AD" clId="Web-{46252714-E482-454B-9B3B-A5467558E091}"/>
    <pc:docChg chg="">
      <pc:chgData name="Alford III, Tesla N." userId="S::alfordt3@my.erau.edu::babd66a6-afcd-4f59-b495-3948a9a7d0f7" providerId="AD" clId="Web-{46252714-E482-454B-9B3B-A5467558E091}" dt="2023-02-13T20:37:07.695" v="0"/>
      <pc:docMkLst>
        <pc:docMk/>
      </pc:docMkLst>
      <pc:sldChg chg="addCm">
        <pc:chgData name="Alford III, Tesla N." userId="S::alfordt3@my.erau.edu::babd66a6-afcd-4f59-b495-3948a9a7d0f7" providerId="AD" clId="Web-{46252714-E482-454B-9B3B-A5467558E091}" dt="2023-02-13T20:37:07.695" v="0"/>
        <pc:sldMkLst>
          <pc:docMk/>
          <pc:sldMk cId="955330781" sldId="41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lford III, Tesla N." userId="S::alfordt3@my.erau.edu::babd66a6-afcd-4f59-b495-3948a9a7d0f7" providerId="AD" clId="Web-{46252714-E482-454B-9B3B-A5467558E091}" dt="2023-02-13T20:37:07.695" v="0"/>
              <pc2:cmMkLst xmlns:pc2="http://schemas.microsoft.com/office/powerpoint/2019/9/main/command">
                <pc:docMk/>
                <pc:sldMk cId="955330781" sldId="413"/>
                <pc2:cmMk id="{DAEDFE29-6413-46DB-A5CF-CB48DB61F1AA}"/>
              </pc2:cmMkLst>
            </pc226:cmChg>
          </p:ext>
        </pc:extLst>
      </pc:sldChg>
    </pc:docChg>
  </pc:docChgLst>
  <pc:docChgLst>
    <pc:chgData name="Alford III, Tesla N." userId="S::alfordt3@my.erau.edu::babd66a6-afcd-4f59-b495-3948a9a7d0f7" providerId="AD" clId="Web-{41D9C650-B6B7-4C5D-9B5B-B0977E3C5D43}"/>
    <pc:docChg chg="mod modSld">
      <pc:chgData name="Alford III, Tesla N." userId="S::alfordt3@my.erau.edu::babd66a6-afcd-4f59-b495-3948a9a7d0f7" providerId="AD" clId="Web-{41D9C650-B6B7-4C5D-9B5B-B0977E3C5D43}" dt="2022-12-09T03:39:05.735" v="18"/>
      <pc:docMkLst>
        <pc:docMk/>
      </pc:docMkLst>
      <pc:sldChg chg="delSp modSp">
        <pc:chgData name="Alford III, Tesla N." userId="S::alfordt3@my.erau.edu::babd66a6-afcd-4f59-b495-3948a9a7d0f7" providerId="AD" clId="Web-{41D9C650-B6B7-4C5D-9B5B-B0977E3C5D43}" dt="2022-12-09T03:10:58.981" v="10" actId="1076"/>
        <pc:sldMkLst>
          <pc:docMk/>
          <pc:sldMk cId="1547911601" sldId="257"/>
        </pc:sldMkLst>
        <pc:spChg chg="del">
          <ac:chgData name="Alford III, Tesla N." userId="S::alfordt3@my.erau.edu::babd66a6-afcd-4f59-b495-3948a9a7d0f7" providerId="AD" clId="Web-{41D9C650-B6B7-4C5D-9B5B-B0977E3C5D43}" dt="2022-12-09T03:09:53.539" v="0"/>
          <ac:spMkLst>
            <pc:docMk/>
            <pc:sldMk cId="1547911601" sldId="257"/>
            <ac:spMk id="3" creationId="{751755D3-02D3-D771-13E4-A2DBEED083EE}"/>
          </ac:spMkLst>
        </pc:spChg>
        <pc:spChg chg="mod">
          <ac:chgData name="Alford III, Tesla N." userId="S::alfordt3@my.erau.edu::babd66a6-afcd-4f59-b495-3948a9a7d0f7" providerId="AD" clId="Web-{41D9C650-B6B7-4C5D-9B5B-B0977E3C5D43}" dt="2022-12-09T03:10:58.981" v="10" actId="1076"/>
          <ac:spMkLst>
            <pc:docMk/>
            <pc:sldMk cId="1547911601" sldId="257"/>
            <ac:spMk id="13" creationId="{9E11A72E-A543-6817-3042-BCFAD123B3EA}"/>
          </ac:spMkLst>
        </pc:spChg>
        <pc:picChg chg="mod">
          <ac:chgData name="Alford III, Tesla N." userId="S::alfordt3@my.erau.edu::babd66a6-afcd-4f59-b495-3948a9a7d0f7" providerId="AD" clId="Web-{41D9C650-B6B7-4C5D-9B5B-B0977E3C5D43}" dt="2022-12-09T03:10:39.261" v="6" actId="1076"/>
          <ac:picMkLst>
            <pc:docMk/>
            <pc:sldMk cId="1547911601" sldId="257"/>
            <ac:picMk id="11" creationId="{DF33A48D-5665-BAE3-EEAB-F4BE3824D02C}"/>
          </ac:picMkLst>
        </pc:picChg>
        <pc:picChg chg="mod">
          <ac:chgData name="Alford III, Tesla N." userId="S::alfordt3@my.erau.edu::babd66a6-afcd-4f59-b495-3948a9a7d0f7" providerId="AD" clId="Web-{41D9C650-B6B7-4C5D-9B5B-B0977E3C5D43}" dt="2022-12-09T03:10:49.871" v="9" actId="1076"/>
          <ac:picMkLst>
            <pc:docMk/>
            <pc:sldMk cId="1547911601" sldId="257"/>
            <ac:picMk id="1026" creationId="{76F25FBC-DF5C-6B04-D249-17E17291B4D0}"/>
          </ac:picMkLst>
        </pc:picChg>
      </pc:sldChg>
      <pc:sldChg chg="modSp modCm">
        <pc:chgData name="Alford III, Tesla N." userId="S::alfordt3@my.erau.edu::babd66a6-afcd-4f59-b495-3948a9a7d0f7" providerId="AD" clId="Web-{41D9C650-B6B7-4C5D-9B5B-B0977E3C5D43}" dt="2022-12-09T03:12:15.360" v="17"/>
        <pc:sldMkLst>
          <pc:docMk/>
          <pc:sldMk cId="3077907630" sldId="366"/>
        </pc:sldMkLst>
        <pc:spChg chg="mod">
          <ac:chgData name="Alford III, Tesla N." userId="S::alfordt3@my.erau.edu::babd66a6-afcd-4f59-b495-3948a9a7d0f7" providerId="AD" clId="Web-{41D9C650-B6B7-4C5D-9B5B-B0977E3C5D43}" dt="2022-12-09T03:11:35.905" v="15" actId="20577"/>
          <ac:spMkLst>
            <pc:docMk/>
            <pc:sldMk cId="3077907630" sldId="366"/>
            <ac:spMk id="8" creationId="{56D5399C-DF75-7EFD-F8F0-F270141A4B30}"/>
          </ac:spMkLst>
        </pc:spChg>
      </pc:sldChg>
      <pc:sldChg chg="modSp">
        <pc:chgData name="Alford III, Tesla N." userId="S::alfordt3@my.erau.edu::babd66a6-afcd-4f59-b495-3948a9a7d0f7" providerId="AD" clId="Web-{41D9C650-B6B7-4C5D-9B5B-B0977E3C5D43}" dt="2022-12-09T03:39:05.735" v="18"/>
        <pc:sldMkLst>
          <pc:docMk/>
          <pc:sldMk cId="859737793" sldId="367"/>
        </pc:sldMkLst>
        <pc:cxnChg chg="ord">
          <ac:chgData name="Alford III, Tesla N." userId="S::alfordt3@my.erau.edu::babd66a6-afcd-4f59-b495-3948a9a7d0f7" providerId="AD" clId="Web-{41D9C650-B6B7-4C5D-9B5B-B0977E3C5D43}" dt="2022-12-09T03:39:05.735" v="18"/>
          <ac:cxnSpMkLst>
            <pc:docMk/>
            <pc:sldMk cId="859737793" sldId="367"/>
            <ac:cxnSpMk id="8" creationId="{7BDF18FA-BCCB-FBAF-4B45-1D9B6D8D1F0A}"/>
          </ac:cxnSpMkLst>
        </pc:cxnChg>
      </pc:sldChg>
    </pc:docChg>
  </pc:docChgLst>
  <pc:docChgLst>
    <pc:chgData name="Dylan Astrup" userId="56b1825f-da8e-4cf8-aad7-60ebaa314d46" providerId="ADAL" clId="{E5804022-D5E4-4062-971F-41B651101312}"/>
    <pc:docChg chg="undo custSel modSld">
      <pc:chgData name="Dylan Astrup" userId="56b1825f-da8e-4cf8-aad7-60ebaa314d46" providerId="ADAL" clId="{E5804022-D5E4-4062-971F-41B651101312}" dt="2022-11-28T20:25:01.904" v="193" actId="20577"/>
      <pc:docMkLst>
        <pc:docMk/>
      </pc:docMkLst>
      <pc:sldChg chg="modSp mod">
        <pc:chgData name="Dylan Astrup" userId="56b1825f-da8e-4cf8-aad7-60ebaa314d46" providerId="ADAL" clId="{E5804022-D5E4-4062-971F-41B651101312}" dt="2022-11-28T19:48:39.295" v="140" actId="404"/>
        <pc:sldMkLst>
          <pc:docMk/>
          <pc:sldMk cId="3680902242" sldId="298"/>
        </pc:sldMkLst>
        <pc:spChg chg="mod">
          <ac:chgData name="Dylan Astrup" userId="56b1825f-da8e-4cf8-aad7-60ebaa314d46" providerId="ADAL" clId="{E5804022-D5E4-4062-971F-41B651101312}" dt="2022-11-28T19:47:22.875" v="28" actId="404"/>
          <ac:spMkLst>
            <pc:docMk/>
            <pc:sldMk cId="3680902242" sldId="298"/>
            <ac:spMk id="8" creationId="{C26525BB-8AEC-13E0-0C1E-E60685D7C4DD}"/>
          </ac:spMkLst>
        </pc:spChg>
        <pc:spChg chg="mod">
          <ac:chgData name="Dylan Astrup" userId="56b1825f-da8e-4cf8-aad7-60ebaa314d46" providerId="ADAL" clId="{E5804022-D5E4-4062-971F-41B651101312}" dt="2022-11-28T19:47:15.460" v="26" actId="404"/>
          <ac:spMkLst>
            <pc:docMk/>
            <pc:sldMk cId="3680902242" sldId="298"/>
            <ac:spMk id="9" creationId="{6671999A-4FB3-1869-2401-8BC929527662}"/>
          </ac:spMkLst>
        </pc:spChg>
        <pc:spChg chg="mod">
          <ac:chgData name="Dylan Astrup" userId="56b1825f-da8e-4cf8-aad7-60ebaa314d46" providerId="ADAL" clId="{E5804022-D5E4-4062-971F-41B651101312}" dt="2022-11-28T19:47:44.831" v="62" actId="403"/>
          <ac:spMkLst>
            <pc:docMk/>
            <pc:sldMk cId="3680902242" sldId="298"/>
            <ac:spMk id="10" creationId="{A83A1648-952B-E50D-7959-87755E09B48F}"/>
          </ac:spMkLst>
        </pc:spChg>
        <pc:spChg chg="mod">
          <ac:chgData name="Dylan Astrup" userId="56b1825f-da8e-4cf8-aad7-60ebaa314d46" providerId="ADAL" clId="{E5804022-D5E4-4062-971F-41B651101312}" dt="2022-11-28T19:48:19.907" v="117" actId="404"/>
          <ac:spMkLst>
            <pc:docMk/>
            <pc:sldMk cId="3680902242" sldId="298"/>
            <ac:spMk id="11" creationId="{8CD14CA6-FC96-A5CF-3831-924294F43870}"/>
          </ac:spMkLst>
        </pc:spChg>
        <pc:spChg chg="mod">
          <ac:chgData name="Dylan Astrup" userId="56b1825f-da8e-4cf8-aad7-60ebaa314d46" providerId="ADAL" clId="{E5804022-D5E4-4062-971F-41B651101312}" dt="2022-11-28T19:48:39.295" v="140" actId="404"/>
          <ac:spMkLst>
            <pc:docMk/>
            <pc:sldMk cId="3680902242" sldId="298"/>
            <ac:spMk id="13" creationId="{2A0807FF-56F5-86AF-B429-6F4A8D823D6A}"/>
          </ac:spMkLst>
        </pc:spChg>
        <pc:spChg chg="mod">
          <ac:chgData name="Dylan Astrup" userId="56b1825f-da8e-4cf8-aad7-60ebaa314d46" providerId="ADAL" clId="{E5804022-D5E4-4062-971F-41B651101312}" dt="2022-11-28T19:47:54.050" v="88" actId="20577"/>
          <ac:spMkLst>
            <pc:docMk/>
            <pc:sldMk cId="3680902242" sldId="298"/>
            <ac:spMk id="15" creationId="{E12FF766-9810-35C7-9CF3-848085D8BB7D}"/>
          </ac:spMkLst>
        </pc:spChg>
        <pc:grpChg chg="mod">
          <ac:chgData name="Dylan Astrup" userId="56b1825f-da8e-4cf8-aad7-60ebaa314d46" providerId="ADAL" clId="{E5804022-D5E4-4062-971F-41B651101312}" dt="2022-11-28T19:47:36.080" v="58" actId="1076"/>
          <ac:grpSpMkLst>
            <pc:docMk/>
            <pc:sldMk cId="3680902242" sldId="298"/>
            <ac:grpSpMk id="16" creationId="{0DADD693-5D1C-854B-93E4-1171819252E6}"/>
          </ac:grpSpMkLst>
        </pc:grpChg>
      </pc:sldChg>
      <pc:sldChg chg="modSp">
        <pc:chgData name="Dylan Astrup" userId="56b1825f-da8e-4cf8-aad7-60ebaa314d46" providerId="ADAL" clId="{E5804022-D5E4-4062-971F-41B651101312}" dt="2022-11-28T20:24:26.256" v="145"/>
        <pc:sldMkLst>
          <pc:docMk/>
          <pc:sldMk cId="1688903282" sldId="349"/>
        </pc:sldMkLst>
        <pc:graphicFrameChg chg="mod">
          <ac:chgData name="Dylan Astrup" userId="56b1825f-da8e-4cf8-aad7-60ebaa314d46" providerId="ADAL" clId="{E5804022-D5E4-4062-971F-41B651101312}" dt="2022-11-28T20:24:26.256" v="145"/>
          <ac:graphicFrameMkLst>
            <pc:docMk/>
            <pc:sldMk cId="1688903282" sldId="349"/>
            <ac:graphicFrameMk id="5" creationId="{1F27C200-1D6C-3B8E-D3DE-35141EDC5E56}"/>
          </ac:graphicFrameMkLst>
        </pc:graphicFrameChg>
      </pc:sldChg>
      <pc:sldChg chg="addSp delSp modSp mod">
        <pc:chgData name="Dylan Astrup" userId="56b1825f-da8e-4cf8-aad7-60ebaa314d46" providerId="ADAL" clId="{E5804022-D5E4-4062-971F-41B651101312}" dt="2022-11-28T20:25:01.904" v="193" actId="20577"/>
        <pc:sldMkLst>
          <pc:docMk/>
          <pc:sldMk cId="718782417" sldId="350"/>
        </pc:sldMkLst>
        <pc:spChg chg="del">
          <ac:chgData name="Dylan Astrup" userId="56b1825f-da8e-4cf8-aad7-60ebaa314d46" providerId="ADAL" clId="{E5804022-D5E4-4062-971F-41B651101312}" dt="2022-11-28T20:23:14.497" v="144" actId="478"/>
          <ac:spMkLst>
            <pc:docMk/>
            <pc:sldMk cId="718782417" sldId="350"/>
            <ac:spMk id="7" creationId="{76C54452-CD82-9F6F-5306-447441664CE8}"/>
          </ac:spMkLst>
        </pc:spChg>
        <pc:graphicFrameChg chg="add mod">
          <ac:chgData name="Dylan Astrup" userId="56b1825f-da8e-4cf8-aad7-60ebaa314d46" providerId="ADAL" clId="{E5804022-D5E4-4062-971F-41B651101312}" dt="2022-11-28T20:25:01.904" v="193" actId="20577"/>
          <ac:graphicFrameMkLst>
            <pc:docMk/>
            <pc:sldMk cId="718782417" sldId="350"/>
            <ac:graphicFrameMk id="4" creationId="{FCAB6FCD-CC32-184D-C53F-510988861A1F}"/>
          </ac:graphicFrameMkLst>
        </pc:graphicFrameChg>
        <pc:picChg chg="mod">
          <ac:chgData name="Dylan Astrup" userId="56b1825f-da8e-4cf8-aad7-60ebaa314d46" providerId="ADAL" clId="{E5804022-D5E4-4062-971F-41B651101312}" dt="2022-11-28T20:24:40.165" v="167" actId="1038"/>
          <ac:picMkLst>
            <pc:docMk/>
            <pc:sldMk cId="718782417" sldId="350"/>
            <ac:picMk id="3" creationId="{8E533800-446A-EFA9-415E-17E3AB84AC0D}"/>
          </ac:picMkLst>
        </pc:picChg>
      </pc:sldChg>
      <pc:sldChg chg="addSp modSp mod setBg">
        <pc:chgData name="Dylan Astrup" userId="56b1825f-da8e-4cf8-aad7-60ebaa314d46" providerId="ADAL" clId="{E5804022-D5E4-4062-971F-41B651101312}" dt="2022-11-28T19:51:24.759" v="142" actId="26606"/>
        <pc:sldMkLst>
          <pc:docMk/>
          <pc:sldMk cId="3291058701" sldId="353"/>
        </pc:sldMkLst>
        <pc:spChg chg="mod">
          <ac:chgData name="Dylan Astrup" userId="56b1825f-da8e-4cf8-aad7-60ebaa314d46" providerId="ADAL" clId="{E5804022-D5E4-4062-971F-41B651101312}" dt="2022-11-28T19:51:24.759" v="142" actId="26606"/>
          <ac:spMkLst>
            <pc:docMk/>
            <pc:sldMk cId="3291058701" sldId="353"/>
            <ac:spMk id="2" creationId="{00000000-0000-0000-0000-000000000000}"/>
          </ac:spMkLst>
        </pc:spChg>
        <pc:spChg chg="add">
          <ac:chgData name="Dylan Astrup" userId="56b1825f-da8e-4cf8-aad7-60ebaa314d46" providerId="ADAL" clId="{E5804022-D5E4-4062-971F-41B651101312}" dt="2022-11-28T19:51:24.759" v="142" actId="26606"/>
          <ac:spMkLst>
            <pc:docMk/>
            <pc:sldMk cId="3291058701" sldId="353"/>
            <ac:spMk id="1031" creationId="{A3363022-C969-41E9-8EB2-E4C94908C1FA}"/>
          </ac:spMkLst>
        </pc:spChg>
        <pc:spChg chg="add">
          <ac:chgData name="Dylan Astrup" userId="56b1825f-da8e-4cf8-aad7-60ebaa314d46" providerId="ADAL" clId="{E5804022-D5E4-4062-971F-41B651101312}" dt="2022-11-28T19:51:24.759" v="142" actId="26606"/>
          <ac:spMkLst>
            <pc:docMk/>
            <pc:sldMk cId="3291058701" sldId="353"/>
            <ac:spMk id="1033" creationId="{8D1AD6B3-BE88-4CEB-BA17-790657CC4729}"/>
          </ac:spMkLst>
        </pc:spChg>
        <pc:grpChg chg="add">
          <ac:chgData name="Dylan Astrup" userId="56b1825f-da8e-4cf8-aad7-60ebaa314d46" providerId="ADAL" clId="{E5804022-D5E4-4062-971F-41B651101312}" dt="2022-11-28T19:51:24.759" v="142" actId="26606"/>
          <ac:grpSpMkLst>
            <pc:docMk/>
            <pc:sldMk cId="3291058701" sldId="353"/>
            <ac:grpSpMk id="1035" creationId="{89D1390B-7E13-4B4F-9CB2-391063412E54}"/>
          </ac:grpSpMkLst>
        </pc:grpChg>
      </pc:sldChg>
      <pc:sldChg chg="addSp modSp mod setBg">
        <pc:chgData name="Dylan Astrup" userId="56b1825f-da8e-4cf8-aad7-60ebaa314d46" providerId="ADAL" clId="{E5804022-D5E4-4062-971F-41B651101312}" dt="2022-11-28T19:51:14.210" v="141" actId="26606"/>
        <pc:sldMkLst>
          <pc:docMk/>
          <pc:sldMk cId="2982449146" sldId="355"/>
        </pc:sldMkLst>
        <pc:spChg chg="mod">
          <ac:chgData name="Dylan Astrup" userId="56b1825f-da8e-4cf8-aad7-60ebaa314d46" providerId="ADAL" clId="{E5804022-D5E4-4062-971F-41B651101312}" dt="2022-11-28T19:51:14.210" v="141" actId="26606"/>
          <ac:spMkLst>
            <pc:docMk/>
            <pc:sldMk cId="2982449146" sldId="355"/>
            <ac:spMk id="2" creationId="{00000000-0000-0000-0000-000000000000}"/>
          </ac:spMkLst>
        </pc:spChg>
        <pc:spChg chg="add">
          <ac:chgData name="Dylan Astrup" userId="56b1825f-da8e-4cf8-aad7-60ebaa314d46" providerId="ADAL" clId="{E5804022-D5E4-4062-971F-41B651101312}" dt="2022-11-28T19:51:14.210" v="141" actId="26606"/>
          <ac:spMkLst>
            <pc:docMk/>
            <pc:sldMk cId="2982449146" sldId="355"/>
            <ac:spMk id="1031" creationId="{A3363022-C969-41E9-8EB2-E4C94908C1FA}"/>
          </ac:spMkLst>
        </pc:spChg>
        <pc:spChg chg="add">
          <ac:chgData name="Dylan Astrup" userId="56b1825f-da8e-4cf8-aad7-60ebaa314d46" providerId="ADAL" clId="{E5804022-D5E4-4062-971F-41B651101312}" dt="2022-11-28T19:51:14.210" v="141" actId="26606"/>
          <ac:spMkLst>
            <pc:docMk/>
            <pc:sldMk cId="2982449146" sldId="355"/>
            <ac:spMk id="1033" creationId="{8D1AD6B3-BE88-4CEB-BA17-790657CC4729}"/>
          </ac:spMkLst>
        </pc:spChg>
        <pc:grpChg chg="add">
          <ac:chgData name="Dylan Astrup" userId="56b1825f-da8e-4cf8-aad7-60ebaa314d46" providerId="ADAL" clId="{E5804022-D5E4-4062-971F-41B651101312}" dt="2022-11-28T19:51:14.210" v="141" actId="26606"/>
          <ac:grpSpMkLst>
            <pc:docMk/>
            <pc:sldMk cId="2982449146" sldId="355"/>
            <ac:grpSpMk id="1035" creationId="{89D1390B-7E13-4B4F-9CB2-391063412E54}"/>
          </ac:grpSpMkLst>
        </pc:grpChg>
      </pc:sldChg>
      <pc:sldChg chg="addSp modSp mod setBg">
        <pc:chgData name="Dylan Astrup" userId="56b1825f-da8e-4cf8-aad7-60ebaa314d46" providerId="ADAL" clId="{E5804022-D5E4-4062-971F-41B651101312}" dt="2022-11-28T19:51:33.047" v="143" actId="26606"/>
        <pc:sldMkLst>
          <pc:docMk/>
          <pc:sldMk cId="2683291673" sldId="356"/>
        </pc:sldMkLst>
        <pc:spChg chg="mod">
          <ac:chgData name="Dylan Astrup" userId="56b1825f-da8e-4cf8-aad7-60ebaa314d46" providerId="ADAL" clId="{E5804022-D5E4-4062-971F-41B651101312}" dt="2022-11-28T19:51:33.047" v="143" actId="26606"/>
          <ac:spMkLst>
            <pc:docMk/>
            <pc:sldMk cId="2683291673" sldId="356"/>
            <ac:spMk id="2" creationId="{00000000-0000-0000-0000-000000000000}"/>
          </ac:spMkLst>
        </pc:spChg>
        <pc:spChg chg="add">
          <ac:chgData name="Dylan Astrup" userId="56b1825f-da8e-4cf8-aad7-60ebaa314d46" providerId="ADAL" clId="{E5804022-D5E4-4062-971F-41B651101312}" dt="2022-11-28T19:51:33.047" v="143" actId="26606"/>
          <ac:spMkLst>
            <pc:docMk/>
            <pc:sldMk cId="2683291673" sldId="356"/>
            <ac:spMk id="1028" creationId="{A3363022-C969-41E9-8EB2-E4C94908C1FA}"/>
          </ac:spMkLst>
        </pc:spChg>
        <pc:spChg chg="add">
          <ac:chgData name="Dylan Astrup" userId="56b1825f-da8e-4cf8-aad7-60ebaa314d46" providerId="ADAL" clId="{E5804022-D5E4-4062-971F-41B651101312}" dt="2022-11-28T19:51:33.047" v="143" actId="26606"/>
          <ac:spMkLst>
            <pc:docMk/>
            <pc:sldMk cId="2683291673" sldId="356"/>
            <ac:spMk id="1029" creationId="{8D1AD6B3-BE88-4CEB-BA17-790657CC4729}"/>
          </ac:spMkLst>
        </pc:spChg>
        <pc:grpChg chg="add">
          <ac:chgData name="Dylan Astrup" userId="56b1825f-da8e-4cf8-aad7-60ebaa314d46" providerId="ADAL" clId="{E5804022-D5E4-4062-971F-41B651101312}" dt="2022-11-28T19:51:33.047" v="143" actId="26606"/>
          <ac:grpSpMkLst>
            <pc:docMk/>
            <pc:sldMk cId="2683291673" sldId="356"/>
            <ac:grpSpMk id="1030" creationId="{89D1390B-7E13-4B4F-9CB2-391063412E54}"/>
          </ac:grpSpMkLst>
        </pc:grpChg>
      </pc:sldChg>
    </pc:docChg>
  </pc:docChgLst>
  <pc:docChgLst>
    <pc:chgData name="Dylan Astrup" userId="56b1825f-da8e-4cf8-aad7-60ebaa314d46" providerId="ADAL" clId="{DDA47C83-A127-4AAA-B31B-4E71C26C04C2}"/>
    <pc:docChg chg="undo custSel addSld delSld modSld sldOrd">
      <pc:chgData name="Dylan Astrup" userId="56b1825f-da8e-4cf8-aad7-60ebaa314d46" providerId="ADAL" clId="{DDA47C83-A127-4AAA-B31B-4E71C26C04C2}" dt="2022-10-12T03:52:18.822" v="927" actId="20577"/>
      <pc:docMkLst>
        <pc:docMk/>
      </pc:docMkLst>
      <pc:sldChg chg="modNotesTx">
        <pc:chgData name="Dylan Astrup" userId="56b1825f-da8e-4cf8-aad7-60ebaa314d46" providerId="ADAL" clId="{DDA47C83-A127-4AAA-B31B-4E71C26C04C2}" dt="2022-10-12T03:38:24.697" v="652" actId="20577"/>
        <pc:sldMkLst>
          <pc:docMk/>
          <pc:sldMk cId="109857222" sldId="256"/>
        </pc:sldMkLst>
      </pc:sldChg>
      <pc:sldChg chg="addSp modSp modNotesTx">
        <pc:chgData name="Dylan Astrup" userId="56b1825f-da8e-4cf8-aad7-60ebaa314d46" providerId="ADAL" clId="{DDA47C83-A127-4AAA-B31B-4E71C26C04C2}" dt="2022-10-12T03:47:19.767" v="891"/>
        <pc:sldMkLst>
          <pc:docMk/>
          <pc:sldMk cId="1547911601" sldId="257"/>
        </pc:sldMkLst>
        <pc:spChg chg="add mod">
          <ac:chgData name="Dylan Astrup" userId="56b1825f-da8e-4cf8-aad7-60ebaa314d46" providerId="ADAL" clId="{DDA47C83-A127-4AAA-B31B-4E71C26C04C2}" dt="2022-10-12T03:47:19.767" v="891"/>
          <ac:spMkLst>
            <pc:docMk/>
            <pc:sldMk cId="1547911601" sldId="257"/>
            <ac:spMk id="2" creationId="{2C76D562-0125-4B99-1FAD-1E07143A5088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24.062" v="892"/>
        <pc:sldMkLst>
          <pc:docMk/>
          <pc:sldMk cId="1532259804" sldId="259"/>
        </pc:sldMkLst>
        <pc:spChg chg="add mod">
          <ac:chgData name="Dylan Astrup" userId="56b1825f-da8e-4cf8-aad7-60ebaa314d46" providerId="ADAL" clId="{DDA47C83-A127-4AAA-B31B-4E71C26C04C2}" dt="2022-10-12T03:47:24.062" v="892"/>
          <ac:spMkLst>
            <pc:docMk/>
            <pc:sldMk cId="1532259804" sldId="259"/>
            <ac:spMk id="2" creationId="{B49E1BC1-D34F-7530-4EA6-9A310A39890C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28.664" v="895"/>
        <pc:sldMkLst>
          <pc:docMk/>
          <pc:sldMk cId="3978656310" sldId="261"/>
        </pc:sldMkLst>
        <pc:spChg chg="add mod">
          <ac:chgData name="Dylan Astrup" userId="56b1825f-da8e-4cf8-aad7-60ebaa314d46" providerId="ADAL" clId="{DDA47C83-A127-4AAA-B31B-4E71C26C04C2}" dt="2022-10-12T03:47:28.664" v="895"/>
          <ac:spMkLst>
            <pc:docMk/>
            <pc:sldMk cId="3978656310" sldId="261"/>
            <ac:spMk id="4" creationId="{76A48E48-7E0C-E156-A894-EA7DECAD02BE}"/>
          </ac:spMkLst>
        </pc:spChg>
      </pc:sldChg>
      <pc:sldChg chg="addSp delSp modSp mod modNotesTx">
        <pc:chgData name="Dylan Astrup" userId="56b1825f-da8e-4cf8-aad7-60ebaa314d46" providerId="ADAL" clId="{DDA47C83-A127-4AAA-B31B-4E71C26C04C2}" dt="2022-10-12T03:50:22.665" v="914"/>
        <pc:sldMkLst>
          <pc:docMk/>
          <pc:sldMk cId="2641549669" sldId="266"/>
        </pc:sldMkLst>
        <pc:spChg chg="mod">
          <ac:chgData name="Dylan Astrup" userId="56b1825f-da8e-4cf8-aad7-60ebaa314d46" providerId="ADAL" clId="{DDA47C83-A127-4AAA-B31B-4E71C26C04C2}" dt="2022-10-12T01:35:00.793" v="69" actId="108"/>
          <ac:spMkLst>
            <pc:docMk/>
            <pc:sldMk cId="2641549669" sldId="266"/>
            <ac:spMk id="2" creationId="{29EC9B37-8362-AC26-4F42-BE9D36624462}"/>
          </ac:spMkLst>
        </pc:spChg>
        <pc:spChg chg="add mod">
          <ac:chgData name="Dylan Astrup" userId="56b1825f-da8e-4cf8-aad7-60ebaa314d46" providerId="ADAL" clId="{DDA47C83-A127-4AAA-B31B-4E71C26C04C2}" dt="2022-10-12T03:50:22.665" v="914"/>
          <ac:spMkLst>
            <pc:docMk/>
            <pc:sldMk cId="2641549669" sldId="266"/>
            <ac:spMk id="4" creationId="{0E0BFA22-3F79-66A8-AF44-74F0C97B0C5C}"/>
          </ac:spMkLst>
        </pc:spChg>
        <pc:graphicFrameChg chg="add mod modGraphic">
          <ac:chgData name="Dylan Astrup" userId="56b1825f-da8e-4cf8-aad7-60ebaa314d46" providerId="ADAL" clId="{DDA47C83-A127-4AAA-B31B-4E71C26C04C2}" dt="2022-10-12T03:35:22.564" v="646"/>
          <ac:graphicFrameMkLst>
            <pc:docMk/>
            <pc:sldMk cId="2641549669" sldId="266"/>
            <ac:graphicFrameMk id="3" creationId="{6EA43F88-A778-4A74-DCC6-94FA26ED6B2D}"/>
          </ac:graphicFrameMkLst>
        </pc:graphicFrameChg>
        <pc:graphicFrameChg chg="del">
          <ac:chgData name="Dylan Astrup" userId="56b1825f-da8e-4cf8-aad7-60ebaa314d46" providerId="ADAL" clId="{DDA47C83-A127-4AAA-B31B-4E71C26C04C2}" dt="2022-10-12T01:34:25.462" v="60" actId="478"/>
          <ac:graphicFrameMkLst>
            <pc:docMk/>
            <pc:sldMk cId="2641549669" sldId="266"/>
            <ac:graphicFrameMk id="5" creationId="{8C0133A7-A2F1-19B3-5398-F8B6D7052EF4}"/>
          </ac:graphicFrameMkLst>
        </pc:graphicFrameChg>
      </pc:sldChg>
      <pc:sldChg chg="addSp modSp modNotesTx">
        <pc:chgData name="Dylan Astrup" userId="56b1825f-da8e-4cf8-aad7-60ebaa314d46" providerId="ADAL" clId="{DDA47C83-A127-4AAA-B31B-4E71C26C04C2}" dt="2022-10-12T03:50:24.344" v="915"/>
        <pc:sldMkLst>
          <pc:docMk/>
          <pc:sldMk cId="3650331677" sldId="267"/>
        </pc:sldMkLst>
        <pc:spChg chg="add mod">
          <ac:chgData name="Dylan Astrup" userId="56b1825f-da8e-4cf8-aad7-60ebaa314d46" providerId="ADAL" clId="{DDA47C83-A127-4AAA-B31B-4E71C26C04C2}" dt="2022-10-12T03:50:24.344" v="915"/>
          <ac:spMkLst>
            <pc:docMk/>
            <pc:sldMk cId="3650331677" sldId="267"/>
            <ac:spMk id="3" creationId="{4EE16F41-BC7E-37D7-8A8C-6A9F423F873A}"/>
          </ac:spMkLst>
        </pc:spChg>
      </pc:sldChg>
      <pc:sldChg chg="addSp modSp mod modNotesTx">
        <pc:chgData name="Dylan Astrup" userId="56b1825f-da8e-4cf8-aad7-60ebaa314d46" providerId="ADAL" clId="{DDA47C83-A127-4AAA-B31B-4E71C26C04C2}" dt="2022-10-12T03:47:18.327" v="890"/>
        <pc:sldMkLst>
          <pc:docMk/>
          <pc:sldMk cId="3360240741" sldId="268"/>
        </pc:sldMkLst>
        <pc:spChg chg="add mod">
          <ac:chgData name="Dylan Astrup" userId="56b1825f-da8e-4cf8-aad7-60ebaa314d46" providerId="ADAL" clId="{DDA47C83-A127-4AAA-B31B-4E71C26C04C2}" dt="2022-10-12T03:47:18.327" v="890"/>
          <ac:spMkLst>
            <pc:docMk/>
            <pc:sldMk cId="3360240741" sldId="268"/>
            <ac:spMk id="3" creationId="{096D941A-318D-1B42-7B03-ED20DBDCB453}"/>
          </ac:spMkLst>
        </pc:spChg>
        <pc:picChg chg="mod modCrop">
          <ac:chgData name="Dylan Astrup" userId="56b1825f-da8e-4cf8-aad7-60ebaa314d46" providerId="ADAL" clId="{DDA47C83-A127-4AAA-B31B-4E71C26C04C2}" dt="2022-10-12T01:50:42.950" v="301" actId="14100"/>
          <ac:picMkLst>
            <pc:docMk/>
            <pc:sldMk cId="3360240741" sldId="268"/>
            <ac:picMk id="6" creationId="{5EB8F6F3-487D-D504-AED5-CEE5F6ABDC85}"/>
          </ac:picMkLst>
        </pc:picChg>
      </pc:sldChg>
      <pc:sldChg chg="addSp modSp">
        <pc:chgData name="Dylan Astrup" userId="56b1825f-da8e-4cf8-aad7-60ebaa314d46" providerId="ADAL" clId="{DDA47C83-A127-4AAA-B31B-4E71C26C04C2}" dt="2022-10-12T03:50:26.022" v="916"/>
        <pc:sldMkLst>
          <pc:docMk/>
          <pc:sldMk cId="199341519" sldId="269"/>
        </pc:sldMkLst>
        <pc:spChg chg="add mod">
          <ac:chgData name="Dylan Astrup" userId="56b1825f-da8e-4cf8-aad7-60ebaa314d46" providerId="ADAL" clId="{DDA47C83-A127-4AAA-B31B-4E71C26C04C2}" dt="2022-10-12T03:50:26.022" v="916"/>
          <ac:spMkLst>
            <pc:docMk/>
            <pc:sldMk cId="199341519" sldId="269"/>
            <ac:spMk id="4" creationId="{516C5DC4-F248-2804-E999-1B973D027E4B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30.750" v="897"/>
        <pc:sldMkLst>
          <pc:docMk/>
          <pc:sldMk cId="3724009850" sldId="270"/>
        </pc:sldMkLst>
        <pc:spChg chg="add mod">
          <ac:chgData name="Dylan Astrup" userId="56b1825f-da8e-4cf8-aad7-60ebaa314d46" providerId="ADAL" clId="{DDA47C83-A127-4AAA-B31B-4E71C26C04C2}" dt="2022-10-12T03:47:30.750" v="897"/>
          <ac:spMkLst>
            <pc:docMk/>
            <pc:sldMk cId="3724009850" sldId="270"/>
            <ac:spMk id="8" creationId="{AB5D66A4-18E0-DBEC-25E0-C8937D895A00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9:42.619" v="900"/>
        <pc:sldMkLst>
          <pc:docMk/>
          <pc:sldMk cId="3575488815" sldId="272"/>
        </pc:sldMkLst>
        <pc:spChg chg="add mod">
          <ac:chgData name="Dylan Astrup" userId="56b1825f-da8e-4cf8-aad7-60ebaa314d46" providerId="ADAL" clId="{DDA47C83-A127-4AAA-B31B-4E71C26C04C2}" dt="2022-10-12T03:49:42.619" v="900"/>
          <ac:spMkLst>
            <pc:docMk/>
            <pc:sldMk cId="3575488815" sldId="272"/>
            <ac:spMk id="4" creationId="{E9E38884-88F0-AA1F-CDF7-4CFE473028F6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25.656" v="893"/>
        <pc:sldMkLst>
          <pc:docMk/>
          <pc:sldMk cId="1370572748" sldId="273"/>
        </pc:sldMkLst>
        <pc:spChg chg="add mod">
          <ac:chgData name="Dylan Astrup" userId="56b1825f-da8e-4cf8-aad7-60ebaa314d46" providerId="ADAL" clId="{DDA47C83-A127-4AAA-B31B-4E71C26C04C2}" dt="2022-10-12T03:47:25.656" v="893"/>
          <ac:spMkLst>
            <pc:docMk/>
            <pc:sldMk cId="1370572748" sldId="273"/>
            <ac:spMk id="8" creationId="{EDB07A09-5642-7B15-1A64-761F68CE29C3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50:20.264" v="912"/>
        <pc:sldMkLst>
          <pc:docMk/>
          <pc:sldMk cId="3553592651" sldId="275"/>
        </pc:sldMkLst>
        <pc:spChg chg="add mod">
          <ac:chgData name="Dylan Astrup" userId="56b1825f-da8e-4cf8-aad7-60ebaa314d46" providerId="ADAL" clId="{DDA47C83-A127-4AAA-B31B-4E71C26C04C2}" dt="2022-10-12T03:50:20.264" v="912"/>
          <ac:spMkLst>
            <pc:docMk/>
            <pc:sldMk cId="3553592651" sldId="275"/>
            <ac:spMk id="3" creationId="{60EC2CC0-3825-834D-6204-676FC4BBAB58}"/>
          </ac:spMkLst>
        </pc:spChg>
      </pc:sldChg>
      <pc:sldChg chg="addSp modSp mod">
        <pc:chgData name="Dylan Astrup" userId="56b1825f-da8e-4cf8-aad7-60ebaa314d46" providerId="ADAL" clId="{DDA47C83-A127-4AAA-B31B-4E71C26C04C2}" dt="2022-10-12T01:47:08.399" v="284"/>
        <pc:sldMkLst>
          <pc:docMk/>
          <pc:sldMk cId="1781692519" sldId="278"/>
        </pc:sldMkLst>
        <pc:spChg chg="mod">
          <ac:chgData name="Dylan Astrup" userId="56b1825f-da8e-4cf8-aad7-60ebaa314d46" providerId="ADAL" clId="{DDA47C83-A127-4AAA-B31B-4E71C26C04C2}" dt="2022-10-12T01:39:10.228" v="111" actId="20577"/>
          <ac:spMkLst>
            <pc:docMk/>
            <pc:sldMk cId="1781692519" sldId="278"/>
            <ac:spMk id="2" creationId="{87F3789B-0BFF-F801-4111-DC39734241A3}"/>
          </ac:spMkLst>
        </pc:spChg>
        <pc:picChg chg="add mod">
          <ac:chgData name="Dylan Astrup" userId="56b1825f-da8e-4cf8-aad7-60ebaa314d46" providerId="ADAL" clId="{DDA47C83-A127-4AAA-B31B-4E71C26C04C2}" dt="2022-10-12T01:47:08.399" v="284"/>
          <ac:picMkLst>
            <pc:docMk/>
            <pc:sldMk cId="1781692519" sldId="278"/>
            <ac:picMk id="6" creationId="{1417E935-0EEF-58E1-42B9-E71B04951DBE}"/>
          </ac:picMkLst>
        </pc:picChg>
      </pc:sldChg>
      <pc:sldChg chg="addSp modSp">
        <pc:chgData name="Dylan Astrup" userId="56b1825f-da8e-4cf8-aad7-60ebaa314d46" providerId="ADAL" clId="{DDA47C83-A127-4AAA-B31B-4E71C26C04C2}" dt="2022-10-12T01:47:15.342" v="285"/>
        <pc:sldMkLst>
          <pc:docMk/>
          <pc:sldMk cId="2413989400" sldId="280"/>
        </pc:sldMkLst>
        <pc:picChg chg="add mod">
          <ac:chgData name="Dylan Astrup" userId="56b1825f-da8e-4cf8-aad7-60ebaa314d46" providerId="ADAL" clId="{DDA47C83-A127-4AAA-B31B-4E71C26C04C2}" dt="2022-10-12T01:47:15.342" v="285"/>
          <ac:picMkLst>
            <pc:docMk/>
            <pc:sldMk cId="2413989400" sldId="280"/>
            <ac:picMk id="3" creationId="{1A1EE5C8-B551-C3EA-07E6-C936D7D96984}"/>
          </ac:picMkLst>
        </pc:picChg>
      </pc:sldChg>
      <pc:sldChg chg="addSp modSp">
        <pc:chgData name="Dylan Astrup" userId="56b1825f-da8e-4cf8-aad7-60ebaa314d46" providerId="ADAL" clId="{DDA47C83-A127-4AAA-B31B-4E71C26C04C2}" dt="2022-10-12T01:47:22.267" v="286"/>
        <pc:sldMkLst>
          <pc:docMk/>
          <pc:sldMk cId="1058884751" sldId="281"/>
        </pc:sldMkLst>
        <pc:picChg chg="add mod">
          <ac:chgData name="Dylan Astrup" userId="56b1825f-da8e-4cf8-aad7-60ebaa314d46" providerId="ADAL" clId="{DDA47C83-A127-4AAA-B31B-4E71C26C04C2}" dt="2022-10-12T01:47:22.267" v="286"/>
          <ac:picMkLst>
            <pc:docMk/>
            <pc:sldMk cId="1058884751" sldId="281"/>
            <ac:picMk id="3" creationId="{6B7B2602-E88C-8AD9-CC8C-3BC9A7E9CC10}"/>
          </ac:picMkLst>
        </pc:picChg>
      </pc:sldChg>
      <pc:sldChg chg="modNotesTx">
        <pc:chgData name="Dylan Astrup" userId="56b1825f-da8e-4cf8-aad7-60ebaa314d46" providerId="ADAL" clId="{DDA47C83-A127-4AAA-B31B-4E71C26C04C2}" dt="2022-10-12T03:39:21.306" v="693" actId="20577"/>
        <pc:sldMkLst>
          <pc:docMk/>
          <pc:sldMk cId="844706321" sldId="283"/>
        </pc:sldMkLst>
      </pc:sldChg>
      <pc:sldChg chg="addSp modSp">
        <pc:chgData name="Dylan Astrup" userId="56b1825f-da8e-4cf8-aad7-60ebaa314d46" providerId="ADAL" clId="{DDA47C83-A127-4AAA-B31B-4E71C26C04C2}" dt="2022-10-12T01:47:32.052" v="287"/>
        <pc:sldMkLst>
          <pc:docMk/>
          <pc:sldMk cId="3435699574" sldId="284"/>
        </pc:sldMkLst>
        <pc:picChg chg="add mod">
          <ac:chgData name="Dylan Astrup" userId="56b1825f-da8e-4cf8-aad7-60ebaa314d46" providerId="ADAL" clId="{DDA47C83-A127-4AAA-B31B-4E71C26C04C2}" dt="2022-10-12T01:47:32.052" v="287"/>
          <ac:picMkLst>
            <pc:docMk/>
            <pc:sldMk cId="3435699574" sldId="284"/>
            <ac:picMk id="3" creationId="{7CDDAF19-74E8-A035-D5DB-74A1EA0F335C}"/>
          </ac:picMkLst>
        </pc:picChg>
      </pc:sldChg>
      <pc:sldChg chg="addSp delSp modSp">
        <pc:chgData name="Dylan Astrup" userId="56b1825f-da8e-4cf8-aad7-60ebaa314d46" providerId="ADAL" clId="{DDA47C83-A127-4AAA-B31B-4E71C26C04C2}" dt="2022-10-12T01:47:40.846" v="289"/>
        <pc:sldMkLst>
          <pc:docMk/>
          <pc:sldMk cId="3402881972" sldId="288"/>
        </pc:sldMkLst>
        <pc:picChg chg="add del mod">
          <ac:chgData name="Dylan Astrup" userId="56b1825f-da8e-4cf8-aad7-60ebaa314d46" providerId="ADAL" clId="{DDA47C83-A127-4AAA-B31B-4E71C26C04C2}" dt="2022-10-12T01:46:56.915" v="283"/>
          <ac:picMkLst>
            <pc:docMk/>
            <pc:sldMk cId="3402881972" sldId="288"/>
            <ac:picMk id="3" creationId="{7398B21B-836C-9621-DBE2-7084E22A0C79}"/>
          </ac:picMkLst>
        </pc:picChg>
        <pc:picChg chg="add mod">
          <ac:chgData name="Dylan Astrup" userId="56b1825f-da8e-4cf8-aad7-60ebaa314d46" providerId="ADAL" clId="{DDA47C83-A127-4AAA-B31B-4E71C26C04C2}" dt="2022-10-12T01:47:40.846" v="289"/>
          <ac:picMkLst>
            <pc:docMk/>
            <pc:sldMk cId="3402881972" sldId="288"/>
            <ac:picMk id="4" creationId="{355DA2BF-7C09-FDBF-7D8C-65074E686EBD}"/>
          </ac:picMkLst>
        </pc:picChg>
      </pc:sldChg>
      <pc:sldChg chg="addSp delSp modSp mod modNotesTx">
        <pc:chgData name="Dylan Astrup" userId="56b1825f-da8e-4cf8-aad7-60ebaa314d46" providerId="ADAL" clId="{DDA47C83-A127-4AAA-B31B-4E71C26C04C2}" dt="2022-10-12T03:52:18.822" v="927" actId="20577"/>
        <pc:sldMkLst>
          <pc:docMk/>
          <pc:sldMk cId="3283620086" sldId="289"/>
        </pc:sldMkLst>
        <pc:spChg chg="add del mod">
          <ac:chgData name="Dylan Astrup" userId="56b1825f-da8e-4cf8-aad7-60ebaa314d46" providerId="ADAL" clId="{DDA47C83-A127-4AAA-B31B-4E71C26C04C2}" dt="2022-10-12T01:23:44.250" v="16"/>
          <ac:spMkLst>
            <pc:docMk/>
            <pc:sldMk cId="3283620086" sldId="289"/>
            <ac:spMk id="4" creationId="{40A79F43-BC20-A5FC-63F6-7AF0D905F8C1}"/>
          </ac:spMkLst>
        </pc:spChg>
        <pc:spChg chg="add mod">
          <ac:chgData name="Dylan Astrup" userId="56b1825f-da8e-4cf8-aad7-60ebaa314d46" providerId="ADAL" clId="{DDA47C83-A127-4AAA-B31B-4E71C26C04C2}" dt="2022-10-12T03:50:10.065" v="909"/>
          <ac:spMkLst>
            <pc:docMk/>
            <pc:sldMk cId="3283620086" sldId="289"/>
            <ac:spMk id="7" creationId="{B91ACEBE-1FAE-96FC-DE44-85E09322B3F5}"/>
          </ac:spMkLst>
        </pc:spChg>
        <pc:graphicFrameChg chg="del">
          <ac:chgData name="Dylan Astrup" userId="56b1825f-da8e-4cf8-aad7-60ebaa314d46" providerId="ADAL" clId="{DDA47C83-A127-4AAA-B31B-4E71C26C04C2}" dt="2022-10-12T01:23:31.996" v="15" actId="478"/>
          <ac:graphicFrameMkLst>
            <pc:docMk/>
            <pc:sldMk cId="3283620086" sldId="289"/>
            <ac:graphicFrameMk id="5" creationId="{02A2B564-BFFF-BF9E-8C76-C03E9773CF69}"/>
          </ac:graphicFrameMkLst>
        </pc:graphicFrameChg>
        <pc:graphicFrameChg chg="add mod modGraphic">
          <ac:chgData name="Dylan Astrup" userId="56b1825f-da8e-4cf8-aad7-60ebaa314d46" providerId="ADAL" clId="{DDA47C83-A127-4AAA-B31B-4E71C26C04C2}" dt="2022-10-12T03:52:18.822" v="927" actId="20577"/>
          <ac:graphicFrameMkLst>
            <pc:docMk/>
            <pc:sldMk cId="3283620086" sldId="289"/>
            <ac:graphicFrameMk id="6" creationId="{CC7D4207-1D30-1319-6064-69E924123376}"/>
          </ac:graphicFrameMkLst>
        </pc:graphicFrameChg>
      </pc:sldChg>
      <pc:sldChg chg="addSp delSp modSp mod modNotesTx">
        <pc:chgData name="Dylan Astrup" userId="56b1825f-da8e-4cf8-aad7-60ebaa314d46" providerId="ADAL" clId="{DDA47C83-A127-4AAA-B31B-4E71C26C04C2}" dt="2022-10-12T03:50:21.424" v="913"/>
        <pc:sldMkLst>
          <pc:docMk/>
          <pc:sldMk cId="1260177162" sldId="290"/>
        </pc:sldMkLst>
        <pc:spChg chg="add del mod">
          <ac:chgData name="Dylan Astrup" userId="56b1825f-da8e-4cf8-aad7-60ebaa314d46" providerId="ADAL" clId="{DDA47C83-A127-4AAA-B31B-4E71C26C04C2}" dt="2022-10-12T01:26:53.421" v="34"/>
          <ac:spMkLst>
            <pc:docMk/>
            <pc:sldMk cId="1260177162" sldId="290"/>
            <ac:spMk id="4" creationId="{FD30C275-1A59-9E5B-1CDB-4236E83EF4CB}"/>
          </ac:spMkLst>
        </pc:spChg>
        <pc:spChg chg="add mod">
          <ac:chgData name="Dylan Astrup" userId="56b1825f-da8e-4cf8-aad7-60ebaa314d46" providerId="ADAL" clId="{DDA47C83-A127-4AAA-B31B-4E71C26C04C2}" dt="2022-10-12T03:50:21.424" v="913"/>
          <ac:spMkLst>
            <pc:docMk/>
            <pc:sldMk cId="1260177162" sldId="290"/>
            <ac:spMk id="6" creationId="{4AED7E45-E2F2-76DB-8C6E-0F1DBBE35B44}"/>
          </ac:spMkLst>
        </pc:spChg>
        <pc:graphicFrameChg chg="add mod modGraphic">
          <ac:chgData name="Dylan Astrup" userId="56b1825f-da8e-4cf8-aad7-60ebaa314d46" providerId="ADAL" clId="{DDA47C83-A127-4AAA-B31B-4E71C26C04C2}" dt="2022-10-12T01:29:45.150" v="59" actId="20577"/>
          <ac:graphicFrameMkLst>
            <pc:docMk/>
            <pc:sldMk cId="1260177162" sldId="290"/>
            <ac:graphicFrameMk id="5" creationId="{038438B6-F068-DD5C-A4A5-CC41B67EF6E9}"/>
          </ac:graphicFrameMkLst>
        </pc:graphicFrameChg>
        <pc:graphicFrameChg chg="del">
          <ac:chgData name="Dylan Astrup" userId="56b1825f-da8e-4cf8-aad7-60ebaa314d46" providerId="ADAL" clId="{DDA47C83-A127-4AAA-B31B-4E71C26C04C2}" dt="2022-10-12T01:26:24.858" v="33" actId="478"/>
          <ac:graphicFrameMkLst>
            <pc:docMk/>
            <pc:sldMk cId="1260177162" sldId="290"/>
            <ac:graphicFrameMk id="7" creationId="{4E6AC587-6429-7890-61D4-F69481CBE5BC}"/>
          </ac:graphicFrameMkLst>
        </pc:graphicFrameChg>
      </pc:sldChg>
      <pc:sldChg chg="addSp modSp modNotesTx">
        <pc:chgData name="Dylan Astrup" userId="56b1825f-da8e-4cf8-aad7-60ebaa314d46" providerId="ADAL" clId="{DDA47C83-A127-4AAA-B31B-4E71C26C04C2}" dt="2022-10-12T03:47:39.440" v="898"/>
        <pc:sldMkLst>
          <pc:docMk/>
          <pc:sldMk cId="2990621880" sldId="292"/>
        </pc:sldMkLst>
        <pc:spChg chg="add mod">
          <ac:chgData name="Dylan Astrup" userId="56b1825f-da8e-4cf8-aad7-60ebaa314d46" providerId="ADAL" clId="{DDA47C83-A127-4AAA-B31B-4E71C26C04C2}" dt="2022-10-12T03:47:39.440" v="898"/>
          <ac:spMkLst>
            <pc:docMk/>
            <pc:sldMk cId="2990621880" sldId="292"/>
            <ac:spMk id="8" creationId="{086BC398-2B8B-8F5F-6B35-A1A59BCAC019}"/>
          </ac:spMkLst>
        </pc:spChg>
      </pc:sldChg>
      <pc:sldChg chg="addSp modSp mod">
        <pc:chgData name="Dylan Astrup" userId="56b1825f-da8e-4cf8-aad7-60ebaa314d46" providerId="ADAL" clId="{DDA47C83-A127-4AAA-B31B-4E71C26C04C2}" dt="2022-10-12T03:50:27.648" v="917"/>
        <pc:sldMkLst>
          <pc:docMk/>
          <pc:sldMk cId="2830437999" sldId="293"/>
        </pc:sldMkLst>
        <pc:spChg chg="mod">
          <ac:chgData name="Dylan Astrup" userId="56b1825f-da8e-4cf8-aad7-60ebaa314d46" providerId="ADAL" clId="{DDA47C83-A127-4AAA-B31B-4E71C26C04C2}" dt="2022-10-12T01:36:17.877" v="85" actId="1076"/>
          <ac:spMkLst>
            <pc:docMk/>
            <pc:sldMk cId="2830437999" sldId="293"/>
            <ac:spMk id="2" creationId="{5B2A849E-3C54-8760-82AA-B11FBC3D80D1}"/>
          </ac:spMkLst>
        </pc:spChg>
        <pc:spChg chg="add mod">
          <ac:chgData name="Dylan Astrup" userId="56b1825f-da8e-4cf8-aad7-60ebaa314d46" providerId="ADAL" clId="{DDA47C83-A127-4AAA-B31B-4E71C26C04C2}" dt="2022-10-12T03:50:27.648" v="917"/>
          <ac:spMkLst>
            <pc:docMk/>
            <pc:sldMk cId="2830437999" sldId="293"/>
            <ac:spMk id="7" creationId="{7C39EA15-E9FC-3626-5CE3-DC9C0AE1E172}"/>
          </ac:spMkLst>
        </pc:spChg>
        <pc:picChg chg="add mod">
          <ac:chgData name="Dylan Astrup" userId="56b1825f-da8e-4cf8-aad7-60ebaa314d46" providerId="ADAL" clId="{DDA47C83-A127-4AAA-B31B-4E71C26C04C2}" dt="2022-10-12T01:38:32.233" v="108" actId="207"/>
          <ac:picMkLst>
            <pc:docMk/>
            <pc:sldMk cId="2830437999" sldId="293"/>
            <ac:picMk id="4" creationId="{CFACFD8D-9B5D-6BFD-7885-C66A7034CB21}"/>
          </ac:picMkLst>
        </pc:picChg>
        <pc:picChg chg="add mod">
          <ac:chgData name="Dylan Astrup" userId="56b1825f-da8e-4cf8-aad7-60ebaa314d46" providerId="ADAL" clId="{DDA47C83-A127-4AAA-B31B-4E71C26C04C2}" dt="2022-10-12T01:38:35.545" v="109" actId="207"/>
          <ac:picMkLst>
            <pc:docMk/>
            <pc:sldMk cId="2830437999" sldId="293"/>
            <ac:picMk id="5" creationId="{EA1494C1-F4D8-81AD-8557-B1806C3D448D}"/>
          </ac:picMkLst>
        </pc:picChg>
        <pc:picChg chg="add mod">
          <ac:chgData name="Dylan Astrup" userId="56b1825f-da8e-4cf8-aad7-60ebaa314d46" providerId="ADAL" clId="{DDA47C83-A127-4AAA-B31B-4E71C26C04C2}" dt="2022-10-12T01:38:37.415" v="110" actId="207"/>
          <ac:picMkLst>
            <pc:docMk/>
            <pc:sldMk cId="2830437999" sldId="293"/>
            <ac:picMk id="6" creationId="{C4B3E7FC-A563-62FF-FF89-4CBF13497DF4}"/>
          </ac:picMkLst>
        </pc:picChg>
      </pc:sldChg>
      <pc:sldChg chg="modSp mod">
        <pc:chgData name="Dylan Astrup" userId="56b1825f-da8e-4cf8-aad7-60ebaa314d46" providerId="ADAL" clId="{DDA47C83-A127-4AAA-B31B-4E71C26C04C2}" dt="2022-10-12T01:43:57.529" v="267" actId="20577"/>
        <pc:sldMkLst>
          <pc:docMk/>
          <pc:sldMk cId="2905346201" sldId="294"/>
        </pc:sldMkLst>
        <pc:spChg chg="mod">
          <ac:chgData name="Dylan Astrup" userId="56b1825f-da8e-4cf8-aad7-60ebaa314d46" providerId="ADAL" clId="{DDA47C83-A127-4AAA-B31B-4E71C26C04C2}" dt="2022-10-12T01:43:57.529" v="267" actId="20577"/>
          <ac:spMkLst>
            <pc:docMk/>
            <pc:sldMk cId="2905346201" sldId="294"/>
            <ac:spMk id="3" creationId="{C1A53CEA-E4BA-963F-ACE1-61ACD465EA47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7:29.558" v="896"/>
        <pc:sldMkLst>
          <pc:docMk/>
          <pc:sldMk cId="1840018845" sldId="295"/>
        </pc:sldMkLst>
        <pc:spChg chg="add mod">
          <ac:chgData name="Dylan Astrup" userId="56b1825f-da8e-4cf8-aad7-60ebaa314d46" providerId="ADAL" clId="{DDA47C83-A127-4AAA-B31B-4E71C26C04C2}" dt="2022-10-12T03:47:29.558" v="896"/>
          <ac:spMkLst>
            <pc:docMk/>
            <pc:sldMk cId="1840018845" sldId="295"/>
            <ac:spMk id="18" creationId="{2AF12460-4CCE-AFE1-09CD-D599ED5CDD63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8:07.200" v="899"/>
        <pc:sldMkLst>
          <pc:docMk/>
          <pc:sldMk cId="2080246197" sldId="296"/>
        </pc:sldMkLst>
        <pc:spChg chg="add mod">
          <ac:chgData name="Dylan Astrup" userId="56b1825f-da8e-4cf8-aad7-60ebaa314d46" providerId="ADAL" clId="{DDA47C83-A127-4AAA-B31B-4E71C26C04C2}" dt="2022-10-12T03:48:07.200" v="899"/>
          <ac:spMkLst>
            <pc:docMk/>
            <pc:sldMk cId="2080246197" sldId="296"/>
            <ac:spMk id="4" creationId="{CE65CA74-F194-3DEE-1606-0867B3BF2BC1}"/>
          </ac:spMkLst>
        </pc:spChg>
      </pc:sldChg>
      <pc:sldChg chg="modNotesTx">
        <pc:chgData name="Dylan Astrup" userId="56b1825f-da8e-4cf8-aad7-60ebaa314d46" providerId="ADAL" clId="{DDA47C83-A127-4AAA-B31B-4E71C26C04C2}" dt="2022-10-12T03:39:11.769" v="687" actId="20577"/>
        <pc:sldMkLst>
          <pc:docMk/>
          <pc:sldMk cId="3680902242" sldId="298"/>
        </pc:sldMkLst>
      </pc:sldChg>
      <pc:sldChg chg="modSp mod">
        <pc:chgData name="Dylan Astrup" userId="56b1825f-da8e-4cf8-aad7-60ebaa314d46" providerId="ADAL" clId="{DDA47C83-A127-4AAA-B31B-4E71C26C04C2}" dt="2022-10-12T02:58:21.922" v="610" actId="14100"/>
        <pc:sldMkLst>
          <pc:docMk/>
          <pc:sldMk cId="2479728041" sldId="300"/>
        </pc:sldMkLst>
        <pc:graphicFrameChg chg="mod">
          <ac:chgData name="Dylan Astrup" userId="56b1825f-da8e-4cf8-aad7-60ebaa314d46" providerId="ADAL" clId="{DDA47C83-A127-4AAA-B31B-4E71C26C04C2}" dt="2022-10-12T02:58:21.922" v="610" actId="14100"/>
          <ac:graphicFrameMkLst>
            <pc:docMk/>
            <pc:sldMk cId="2479728041" sldId="300"/>
            <ac:graphicFrameMk id="6" creationId="{AC4B31A7-4F51-69F1-BC29-888D90F726E1}"/>
          </ac:graphicFrameMkLst>
        </pc:graphicFrameChg>
      </pc:sldChg>
      <pc:sldChg chg="addSp modSp modNotesTx">
        <pc:chgData name="Dylan Astrup" userId="56b1825f-da8e-4cf8-aad7-60ebaa314d46" providerId="ADAL" clId="{DDA47C83-A127-4AAA-B31B-4E71C26C04C2}" dt="2022-10-12T03:49:50.079" v="903"/>
        <pc:sldMkLst>
          <pc:docMk/>
          <pc:sldMk cId="4110407194" sldId="302"/>
        </pc:sldMkLst>
        <pc:spChg chg="add mod">
          <ac:chgData name="Dylan Astrup" userId="56b1825f-da8e-4cf8-aad7-60ebaa314d46" providerId="ADAL" clId="{DDA47C83-A127-4AAA-B31B-4E71C26C04C2}" dt="2022-10-12T03:49:50.079" v="903"/>
          <ac:spMkLst>
            <pc:docMk/>
            <pc:sldMk cId="4110407194" sldId="302"/>
            <ac:spMk id="6" creationId="{0988B91D-FDA9-22C0-9E27-2CA9D1DD8DD2}"/>
          </ac:spMkLst>
        </pc:spChg>
      </pc:sldChg>
      <pc:sldChg chg="addSp modSp">
        <pc:chgData name="Dylan Astrup" userId="56b1825f-da8e-4cf8-aad7-60ebaa314d46" providerId="ADAL" clId="{DDA47C83-A127-4AAA-B31B-4E71C26C04C2}" dt="2022-10-12T01:47:55.185" v="293"/>
        <pc:sldMkLst>
          <pc:docMk/>
          <pc:sldMk cId="593382965" sldId="303"/>
        </pc:sldMkLst>
        <pc:picChg chg="add mod">
          <ac:chgData name="Dylan Astrup" userId="56b1825f-da8e-4cf8-aad7-60ebaa314d46" providerId="ADAL" clId="{DDA47C83-A127-4AAA-B31B-4E71C26C04C2}" dt="2022-10-12T01:47:55.185" v="293"/>
          <ac:picMkLst>
            <pc:docMk/>
            <pc:sldMk cId="593382965" sldId="303"/>
            <ac:picMk id="3" creationId="{E5D08147-602C-DF59-E894-32270DA1F0BD}"/>
          </ac:picMkLst>
        </pc:picChg>
      </pc:sldChg>
      <pc:sldChg chg="addSp modSp">
        <pc:chgData name="Dylan Astrup" userId="56b1825f-da8e-4cf8-aad7-60ebaa314d46" providerId="ADAL" clId="{DDA47C83-A127-4AAA-B31B-4E71C26C04C2}" dt="2022-10-12T01:48:02.338" v="295"/>
        <pc:sldMkLst>
          <pc:docMk/>
          <pc:sldMk cId="3971883693" sldId="304"/>
        </pc:sldMkLst>
        <pc:picChg chg="add mod">
          <ac:chgData name="Dylan Astrup" userId="56b1825f-da8e-4cf8-aad7-60ebaa314d46" providerId="ADAL" clId="{DDA47C83-A127-4AAA-B31B-4E71C26C04C2}" dt="2022-10-12T01:48:02.338" v="295"/>
          <ac:picMkLst>
            <pc:docMk/>
            <pc:sldMk cId="3971883693" sldId="304"/>
            <ac:picMk id="3" creationId="{97807241-A9E2-7CCB-0F59-682036A6FBA8}"/>
          </ac:picMkLst>
        </pc:picChg>
      </pc:sldChg>
      <pc:sldChg chg="addSp modSp mod ord modClrScheme chgLayout modNotesTx">
        <pc:chgData name="Dylan Astrup" userId="56b1825f-da8e-4cf8-aad7-60ebaa314d46" providerId="ADAL" clId="{DDA47C83-A127-4AAA-B31B-4E71C26C04C2}" dt="2022-10-12T03:50:52.392" v="918" actId="700"/>
        <pc:sldMkLst>
          <pc:docMk/>
          <pc:sldMk cId="1890539219" sldId="305"/>
        </pc:sldMkLst>
        <pc:spChg chg="mod ord">
          <ac:chgData name="Dylan Astrup" userId="56b1825f-da8e-4cf8-aad7-60ebaa314d46" providerId="ADAL" clId="{DDA47C83-A127-4AAA-B31B-4E71C26C04C2}" dt="2022-10-12T03:50:52.392" v="918" actId="700"/>
          <ac:spMkLst>
            <pc:docMk/>
            <pc:sldMk cId="1890539219" sldId="305"/>
            <ac:spMk id="2" creationId="{3656AE75-DCDC-7800-A51B-832B0685903A}"/>
          </ac:spMkLst>
        </pc:spChg>
        <pc:spChg chg="add mod">
          <ac:chgData name="Dylan Astrup" userId="56b1825f-da8e-4cf8-aad7-60ebaa314d46" providerId="ADAL" clId="{DDA47C83-A127-4AAA-B31B-4E71C26C04C2}" dt="2022-10-12T03:50:06.791" v="907"/>
          <ac:spMkLst>
            <pc:docMk/>
            <pc:sldMk cId="1890539219" sldId="305"/>
            <ac:spMk id="3" creationId="{B5F24BE6-AF8B-D045-F258-AF110202A7CA}"/>
          </ac:spMkLst>
        </pc:spChg>
        <pc:spChg chg="mod ord">
          <ac:chgData name="Dylan Astrup" userId="56b1825f-da8e-4cf8-aad7-60ebaa314d46" providerId="ADAL" clId="{DDA47C83-A127-4AAA-B31B-4E71C26C04C2}" dt="2022-10-12T03:50:52.392" v="918" actId="700"/>
          <ac:spMkLst>
            <pc:docMk/>
            <pc:sldMk cId="1890539219" sldId="305"/>
            <ac:spMk id="4" creationId="{83297EEC-6299-D924-2B6D-504618678982}"/>
          </ac:spMkLst>
        </pc:spChg>
      </pc:sldChg>
      <pc:sldChg chg="addSp modSp">
        <pc:chgData name="Dylan Astrup" userId="56b1825f-da8e-4cf8-aad7-60ebaa314d46" providerId="ADAL" clId="{DDA47C83-A127-4AAA-B31B-4E71C26C04C2}" dt="2022-10-12T01:47:48.253" v="291"/>
        <pc:sldMkLst>
          <pc:docMk/>
          <pc:sldMk cId="967847618" sldId="306"/>
        </pc:sldMkLst>
        <pc:picChg chg="add mod">
          <ac:chgData name="Dylan Astrup" userId="56b1825f-da8e-4cf8-aad7-60ebaa314d46" providerId="ADAL" clId="{DDA47C83-A127-4AAA-B31B-4E71C26C04C2}" dt="2022-10-12T01:47:48.253" v="291"/>
          <ac:picMkLst>
            <pc:docMk/>
            <pc:sldMk cId="967847618" sldId="306"/>
            <ac:picMk id="3" creationId="{62919C51-9B8A-E07A-CAEC-6B78BE173DAC}"/>
          </ac:picMkLst>
        </pc:picChg>
      </pc:sldChg>
      <pc:sldChg chg="addSp modSp mod modClrScheme chgLayout modNotesTx">
        <pc:chgData name="Dylan Astrup" userId="56b1825f-da8e-4cf8-aad7-60ebaa314d46" providerId="ADAL" clId="{DDA47C83-A127-4AAA-B31B-4E71C26C04C2}" dt="2022-10-12T03:50:55.437" v="919" actId="700"/>
        <pc:sldMkLst>
          <pc:docMk/>
          <pc:sldMk cId="749659287" sldId="307"/>
        </pc:sldMkLst>
        <pc:spChg chg="mod ord">
          <ac:chgData name="Dylan Astrup" userId="56b1825f-da8e-4cf8-aad7-60ebaa314d46" providerId="ADAL" clId="{DDA47C83-A127-4AAA-B31B-4E71C26C04C2}" dt="2022-10-12T03:50:55.437" v="919" actId="700"/>
          <ac:spMkLst>
            <pc:docMk/>
            <pc:sldMk cId="749659287" sldId="307"/>
            <ac:spMk id="2" creationId="{3656AE75-DCDC-7800-A51B-832B0685903A}"/>
          </ac:spMkLst>
        </pc:spChg>
        <pc:spChg chg="add mod">
          <ac:chgData name="Dylan Astrup" userId="56b1825f-da8e-4cf8-aad7-60ebaa314d46" providerId="ADAL" clId="{DDA47C83-A127-4AAA-B31B-4E71C26C04C2}" dt="2022-10-12T03:50:08.953" v="908"/>
          <ac:spMkLst>
            <pc:docMk/>
            <pc:sldMk cId="749659287" sldId="307"/>
            <ac:spMk id="3" creationId="{222923F7-3118-F864-6129-3ECAB83C0F5B}"/>
          </ac:spMkLst>
        </pc:spChg>
        <pc:spChg chg="mod ord">
          <ac:chgData name="Dylan Astrup" userId="56b1825f-da8e-4cf8-aad7-60ebaa314d46" providerId="ADAL" clId="{DDA47C83-A127-4AAA-B31B-4E71C26C04C2}" dt="2022-10-12T03:50:55.437" v="919" actId="700"/>
          <ac:spMkLst>
            <pc:docMk/>
            <pc:sldMk cId="749659287" sldId="307"/>
            <ac:spMk id="4" creationId="{83297EEC-6299-D924-2B6D-504618678982}"/>
          </ac:spMkLst>
        </pc:spChg>
      </pc:sldChg>
      <pc:sldChg chg="del">
        <pc:chgData name="Dylan Astrup" userId="56b1825f-da8e-4cf8-aad7-60ebaa314d46" providerId="ADAL" clId="{DDA47C83-A127-4AAA-B31B-4E71C26C04C2}" dt="2022-10-12T02:05:42.376" v="559" actId="47"/>
        <pc:sldMkLst>
          <pc:docMk/>
          <pc:sldMk cId="1038660583" sldId="308"/>
        </pc:sldMkLst>
      </pc:sldChg>
      <pc:sldChg chg="addSp modSp modNotesTx">
        <pc:chgData name="Dylan Astrup" userId="56b1825f-da8e-4cf8-aad7-60ebaa314d46" providerId="ADAL" clId="{DDA47C83-A127-4AAA-B31B-4E71C26C04C2}" dt="2022-10-12T03:47:16.834" v="889"/>
        <pc:sldMkLst>
          <pc:docMk/>
          <pc:sldMk cId="2279906906" sldId="309"/>
        </pc:sldMkLst>
        <pc:spChg chg="add mod">
          <ac:chgData name="Dylan Astrup" userId="56b1825f-da8e-4cf8-aad7-60ebaa314d46" providerId="ADAL" clId="{DDA47C83-A127-4AAA-B31B-4E71C26C04C2}" dt="2022-10-12T03:47:16.834" v="889"/>
          <ac:spMkLst>
            <pc:docMk/>
            <pc:sldMk cId="2279906906" sldId="309"/>
            <ac:spMk id="2" creationId="{BA4D9023-EE05-0AD3-5D6B-E4F135C18099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9:51.838" v="904"/>
        <pc:sldMkLst>
          <pc:docMk/>
          <pc:sldMk cId="421318452" sldId="311"/>
        </pc:sldMkLst>
        <pc:spChg chg="add mod">
          <ac:chgData name="Dylan Astrup" userId="56b1825f-da8e-4cf8-aad7-60ebaa314d46" providerId="ADAL" clId="{DDA47C83-A127-4AAA-B31B-4E71C26C04C2}" dt="2022-10-12T03:49:51.838" v="904"/>
          <ac:spMkLst>
            <pc:docMk/>
            <pc:sldMk cId="421318452" sldId="311"/>
            <ac:spMk id="4" creationId="{DAF8D8C5-E9FE-C637-693B-BFCBD804587D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9:54.664" v="905"/>
        <pc:sldMkLst>
          <pc:docMk/>
          <pc:sldMk cId="3800619108" sldId="312"/>
        </pc:sldMkLst>
        <pc:spChg chg="add mod">
          <ac:chgData name="Dylan Astrup" userId="56b1825f-da8e-4cf8-aad7-60ebaa314d46" providerId="ADAL" clId="{DDA47C83-A127-4AAA-B31B-4E71C26C04C2}" dt="2022-10-12T03:49:54.664" v="905"/>
          <ac:spMkLst>
            <pc:docMk/>
            <pc:sldMk cId="3800619108" sldId="312"/>
            <ac:spMk id="6" creationId="{39D3BBD7-ADC9-DA56-038D-44A975C43E4D}"/>
          </ac:spMkLst>
        </pc:spChg>
      </pc:sldChg>
      <pc:sldChg chg="addSp modSp modNotesTx">
        <pc:chgData name="Dylan Astrup" userId="56b1825f-da8e-4cf8-aad7-60ebaa314d46" providerId="ADAL" clId="{DDA47C83-A127-4AAA-B31B-4E71C26C04C2}" dt="2022-10-12T03:49:55.848" v="906"/>
        <pc:sldMkLst>
          <pc:docMk/>
          <pc:sldMk cId="1718364736" sldId="313"/>
        </pc:sldMkLst>
        <pc:spChg chg="add mod">
          <ac:chgData name="Dylan Astrup" userId="56b1825f-da8e-4cf8-aad7-60ebaa314d46" providerId="ADAL" clId="{DDA47C83-A127-4AAA-B31B-4E71C26C04C2}" dt="2022-10-12T03:49:55.848" v="906"/>
          <ac:spMkLst>
            <pc:docMk/>
            <pc:sldMk cId="1718364736" sldId="313"/>
            <ac:spMk id="8" creationId="{1368E7C8-5062-AEAE-03E5-7DC39DB9FB2D}"/>
          </ac:spMkLst>
        </pc:spChg>
        <pc:graphicFrameChg chg="mod">
          <ac:chgData name="Dylan Astrup" userId="56b1825f-da8e-4cf8-aad7-60ebaa314d46" providerId="ADAL" clId="{DDA47C83-A127-4AAA-B31B-4E71C26C04C2}" dt="2022-10-12T01:17:11.104" v="13" actId="20577"/>
          <ac:graphicFrameMkLst>
            <pc:docMk/>
            <pc:sldMk cId="1718364736" sldId="313"/>
            <ac:graphicFrameMk id="2" creationId="{45BD5C2A-F0A7-07E8-6202-C939BABDD355}"/>
          </ac:graphicFrameMkLst>
        </pc:graphicFrameChg>
      </pc:sldChg>
      <pc:sldChg chg="addSp modSp modNotesTx">
        <pc:chgData name="Dylan Astrup" userId="56b1825f-da8e-4cf8-aad7-60ebaa314d46" providerId="ADAL" clId="{DDA47C83-A127-4AAA-B31B-4E71C26C04C2}" dt="2022-10-12T03:47:27.601" v="894"/>
        <pc:sldMkLst>
          <pc:docMk/>
          <pc:sldMk cId="2901801152" sldId="314"/>
        </pc:sldMkLst>
        <pc:spChg chg="add mod">
          <ac:chgData name="Dylan Astrup" userId="56b1825f-da8e-4cf8-aad7-60ebaa314d46" providerId="ADAL" clId="{DDA47C83-A127-4AAA-B31B-4E71C26C04C2}" dt="2022-10-12T03:47:27.601" v="894"/>
          <ac:spMkLst>
            <pc:docMk/>
            <pc:sldMk cId="2901801152" sldId="314"/>
            <ac:spMk id="3" creationId="{D417A199-1806-1284-9A3C-807D1BF4DCCB}"/>
          </ac:spMkLst>
        </pc:spChg>
      </pc:sldChg>
      <pc:sldChg chg="modSp del mod">
        <pc:chgData name="Dylan Astrup" userId="56b1825f-da8e-4cf8-aad7-60ebaa314d46" providerId="ADAL" clId="{DDA47C83-A127-4AAA-B31B-4E71C26C04C2}" dt="2022-10-12T03:44:52.518" v="869" actId="2696"/>
        <pc:sldMkLst>
          <pc:docMk/>
          <pc:sldMk cId="1001923836" sldId="315"/>
        </pc:sldMkLst>
        <pc:spChg chg="mod">
          <ac:chgData name="Dylan Astrup" userId="56b1825f-da8e-4cf8-aad7-60ebaa314d46" providerId="ADAL" clId="{DDA47C83-A127-4AAA-B31B-4E71C26C04C2}" dt="2022-10-12T03:44:41.844" v="868" actId="108"/>
          <ac:spMkLst>
            <pc:docMk/>
            <pc:sldMk cId="1001923836" sldId="315"/>
            <ac:spMk id="2" creationId="{29EC9B37-8362-AC26-4F42-BE9D36624462}"/>
          </ac:spMkLst>
        </pc:spChg>
      </pc:sldChg>
      <pc:sldChg chg="addSp delSp modSp add mod ord setBg modNotesTx">
        <pc:chgData name="Dylan Astrup" userId="56b1825f-da8e-4cf8-aad7-60ebaa314d46" providerId="ADAL" clId="{DDA47C83-A127-4AAA-B31B-4E71C26C04C2}" dt="2022-10-12T03:47:15.331" v="888"/>
        <pc:sldMkLst>
          <pc:docMk/>
          <pc:sldMk cId="108045924" sldId="316"/>
        </pc:sldMkLst>
        <pc:spChg chg="add del mod">
          <ac:chgData name="Dylan Astrup" userId="56b1825f-da8e-4cf8-aad7-60ebaa314d46" providerId="ADAL" clId="{DDA47C83-A127-4AAA-B31B-4E71C26C04C2}" dt="2022-10-12T01:59:23.543" v="314" actId="931"/>
          <ac:spMkLst>
            <pc:docMk/>
            <pc:sldMk cId="108045924" sldId="316"/>
            <ac:spMk id="3" creationId="{550BD443-2EA6-ABD3-965E-1EB807B8658B}"/>
          </ac:spMkLst>
        </pc:spChg>
        <pc:spChg chg="add mod">
          <ac:chgData name="Dylan Astrup" userId="56b1825f-da8e-4cf8-aad7-60ebaa314d46" providerId="ADAL" clId="{DDA47C83-A127-4AAA-B31B-4E71C26C04C2}" dt="2022-10-12T03:47:15.331" v="888"/>
          <ac:spMkLst>
            <pc:docMk/>
            <pc:sldMk cId="108045924" sldId="316"/>
            <ac:spMk id="7" creationId="{F3493848-ABA4-25EF-E33B-CC0943B9B3FF}"/>
          </ac:spMkLst>
        </pc:spChg>
        <pc:spChg chg="mod">
          <ac:chgData name="Dylan Astrup" userId="56b1825f-da8e-4cf8-aad7-60ebaa314d46" providerId="ADAL" clId="{DDA47C83-A127-4AAA-B31B-4E71C26C04C2}" dt="2022-10-12T02:04:43.226" v="413" actId="20577"/>
          <ac:spMkLst>
            <pc:docMk/>
            <pc:sldMk cId="108045924" sldId="316"/>
            <ac:spMk id="10" creationId="{FA0D8C9E-F5BD-4819-ADBD-36608DF7F7EC}"/>
          </ac:spMkLst>
        </pc:spChg>
        <pc:picChg chg="add mod">
          <ac:chgData name="Dylan Astrup" userId="56b1825f-da8e-4cf8-aad7-60ebaa314d46" providerId="ADAL" clId="{DDA47C83-A127-4AAA-B31B-4E71C26C04C2}" dt="2022-10-12T01:59:27.746" v="317" actId="962"/>
          <ac:picMkLst>
            <pc:docMk/>
            <pc:sldMk cId="108045924" sldId="316"/>
            <ac:picMk id="5" creationId="{00B0A341-37A0-291C-44AF-D270B1ED2E4D}"/>
          </ac:picMkLst>
        </pc:picChg>
        <pc:picChg chg="del">
          <ac:chgData name="Dylan Astrup" userId="56b1825f-da8e-4cf8-aad7-60ebaa314d46" providerId="ADAL" clId="{DDA47C83-A127-4AAA-B31B-4E71C26C04C2}" dt="2022-10-12T01:59:10.679" v="306" actId="478"/>
          <ac:picMkLst>
            <pc:docMk/>
            <pc:sldMk cId="108045924" sldId="316"/>
            <ac:picMk id="6" creationId="{2F421E9F-87E5-84AA-635B-67DD5EAA7B87}"/>
          </ac:picMkLst>
        </pc:picChg>
        <pc:picChg chg="del">
          <ac:chgData name="Dylan Astrup" userId="56b1825f-da8e-4cf8-aad7-60ebaa314d46" providerId="ADAL" clId="{DDA47C83-A127-4AAA-B31B-4E71C26C04C2}" dt="2022-10-12T01:59:10.081" v="305" actId="478"/>
          <ac:picMkLst>
            <pc:docMk/>
            <pc:sldMk cId="108045924" sldId="316"/>
            <ac:picMk id="8" creationId="{66B3ED5B-5902-7AB8-2DBD-B7B3389382C4}"/>
          </ac:picMkLst>
        </pc:picChg>
        <pc:picChg chg="del">
          <ac:chgData name="Dylan Astrup" userId="56b1825f-da8e-4cf8-aad7-60ebaa314d46" providerId="ADAL" clId="{DDA47C83-A127-4AAA-B31B-4E71C26C04C2}" dt="2022-10-12T01:59:11.144" v="307" actId="478"/>
          <ac:picMkLst>
            <pc:docMk/>
            <pc:sldMk cId="108045924" sldId="316"/>
            <ac:picMk id="12" creationId="{D8EEA855-1D9C-56DB-1679-213CE55B0685}"/>
          </ac:picMkLst>
        </pc:picChg>
      </pc:sldChg>
      <pc:sldChg chg="addSp delSp modSp add mod ord setBg modNotesTx">
        <pc:chgData name="Dylan Astrup" userId="56b1825f-da8e-4cf8-aad7-60ebaa314d46" providerId="ADAL" clId="{DDA47C83-A127-4AAA-B31B-4E71C26C04C2}" dt="2022-10-12T03:46:58.181" v="886" actId="404"/>
        <pc:sldMkLst>
          <pc:docMk/>
          <pc:sldMk cId="2890421439" sldId="317"/>
        </pc:sldMkLst>
        <pc:spChg chg="add del mod">
          <ac:chgData name="Dylan Astrup" userId="56b1825f-da8e-4cf8-aad7-60ebaa314d46" providerId="ADAL" clId="{DDA47C83-A127-4AAA-B31B-4E71C26C04C2}" dt="2022-10-12T01:59:35.201" v="318" actId="931"/>
          <ac:spMkLst>
            <pc:docMk/>
            <pc:sldMk cId="2890421439" sldId="317"/>
            <ac:spMk id="3" creationId="{420BD272-E72B-2D89-5EDB-1E1E4373D917}"/>
          </ac:spMkLst>
        </pc:spChg>
        <pc:spChg chg="add mod">
          <ac:chgData name="Dylan Astrup" userId="56b1825f-da8e-4cf8-aad7-60ebaa314d46" providerId="ADAL" clId="{DDA47C83-A127-4AAA-B31B-4E71C26C04C2}" dt="2022-10-12T03:46:58.181" v="886" actId="404"/>
          <ac:spMkLst>
            <pc:docMk/>
            <pc:sldMk cId="2890421439" sldId="317"/>
            <ac:spMk id="7" creationId="{226BB715-07DD-245B-B627-B537E65AF3C4}"/>
          </ac:spMkLst>
        </pc:spChg>
        <pc:spChg chg="mod">
          <ac:chgData name="Dylan Astrup" userId="56b1825f-da8e-4cf8-aad7-60ebaa314d46" providerId="ADAL" clId="{DDA47C83-A127-4AAA-B31B-4E71C26C04C2}" dt="2022-10-12T02:04:22.705" v="356" actId="20577"/>
          <ac:spMkLst>
            <pc:docMk/>
            <pc:sldMk cId="2890421439" sldId="317"/>
            <ac:spMk id="10" creationId="{FA0D8C9E-F5BD-4819-ADBD-36608DF7F7EC}"/>
          </ac:spMkLst>
        </pc:spChg>
        <pc:picChg chg="add mod">
          <ac:chgData name="Dylan Astrup" userId="56b1825f-da8e-4cf8-aad7-60ebaa314d46" providerId="ADAL" clId="{DDA47C83-A127-4AAA-B31B-4E71C26C04C2}" dt="2022-10-12T01:59:42.614" v="323" actId="1076"/>
          <ac:picMkLst>
            <pc:docMk/>
            <pc:sldMk cId="2890421439" sldId="317"/>
            <ac:picMk id="5" creationId="{970BD840-E7B8-C88A-340B-6FAAECF1495C}"/>
          </ac:picMkLst>
        </pc:picChg>
        <pc:picChg chg="del">
          <ac:chgData name="Dylan Astrup" userId="56b1825f-da8e-4cf8-aad7-60ebaa314d46" providerId="ADAL" clId="{DDA47C83-A127-4AAA-B31B-4E71C26C04C2}" dt="2022-10-12T01:59:12.894" v="309" actId="478"/>
          <ac:picMkLst>
            <pc:docMk/>
            <pc:sldMk cId="2890421439" sldId="317"/>
            <ac:picMk id="6" creationId="{2F421E9F-87E5-84AA-635B-67DD5EAA7B87}"/>
          </ac:picMkLst>
        </pc:picChg>
        <pc:picChg chg="del">
          <ac:chgData name="Dylan Astrup" userId="56b1825f-da8e-4cf8-aad7-60ebaa314d46" providerId="ADAL" clId="{DDA47C83-A127-4AAA-B31B-4E71C26C04C2}" dt="2022-10-12T01:59:12.414" v="308" actId="478"/>
          <ac:picMkLst>
            <pc:docMk/>
            <pc:sldMk cId="2890421439" sldId="317"/>
            <ac:picMk id="8" creationId="{66B3ED5B-5902-7AB8-2DBD-B7B3389382C4}"/>
          </ac:picMkLst>
        </pc:picChg>
        <pc:picChg chg="del">
          <ac:chgData name="Dylan Astrup" userId="56b1825f-da8e-4cf8-aad7-60ebaa314d46" providerId="ADAL" clId="{DDA47C83-A127-4AAA-B31B-4E71C26C04C2}" dt="2022-10-12T01:59:13.288" v="310" actId="478"/>
          <ac:picMkLst>
            <pc:docMk/>
            <pc:sldMk cId="2890421439" sldId="317"/>
            <ac:picMk id="12" creationId="{D8EEA855-1D9C-56DB-1679-213CE55B0685}"/>
          </ac:picMkLst>
        </pc:picChg>
      </pc:sldChg>
      <pc:sldChg chg="addSp delSp modSp add mod setBg modNotesTx">
        <pc:chgData name="Dylan Astrup" userId="56b1825f-da8e-4cf8-aad7-60ebaa314d46" providerId="ADAL" clId="{DDA47C83-A127-4AAA-B31B-4E71C26C04C2}" dt="2022-10-12T03:47:13.944" v="887"/>
        <pc:sldMkLst>
          <pc:docMk/>
          <pc:sldMk cId="983254386" sldId="318"/>
        </pc:sldMkLst>
        <pc:spChg chg="add del mod">
          <ac:chgData name="Dylan Astrup" userId="56b1825f-da8e-4cf8-aad7-60ebaa314d46" providerId="ADAL" clId="{DDA47C83-A127-4AAA-B31B-4E71C26C04C2}" dt="2022-10-12T02:00:03.806" v="324" actId="931"/>
          <ac:spMkLst>
            <pc:docMk/>
            <pc:sldMk cId="983254386" sldId="318"/>
            <ac:spMk id="3" creationId="{82D67C73-30CC-975A-B3FE-585997ADA46D}"/>
          </ac:spMkLst>
        </pc:spChg>
        <pc:spChg chg="add mod">
          <ac:chgData name="Dylan Astrup" userId="56b1825f-da8e-4cf8-aad7-60ebaa314d46" providerId="ADAL" clId="{DDA47C83-A127-4AAA-B31B-4E71C26C04C2}" dt="2022-10-12T03:47:13.944" v="887"/>
          <ac:spMkLst>
            <pc:docMk/>
            <pc:sldMk cId="983254386" sldId="318"/>
            <ac:spMk id="7" creationId="{FE24AE40-C7E5-1749-E789-EDBCC4E6FD13}"/>
          </ac:spMkLst>
        </pc:spChg>
        <pc:spChg chg="mod">
          <ac:chgData name="Dylan Astrup" userId="56b1825f-da8e-4cf8-aad7-60ebaa314d46" providerId="ADAL" clId="{DDA47C83-A127-4AAA-B31B-4E71C26C04C2}" dt="2022-10-12T02:04:34.216" v="390" actId="20577"/>
          <ac:spMkLst>
            <pc:docMk/>
            <pc:sldMk cId="983254386" sldId="318"/>
            <ac:spMk id="10" creationId="{FA0D8C9E-F5BD-4819-ADBD-36608DF7F7EC}"/>
          </ac:spMkLst>
        </pc:spChg>
        <pc:picChg chg="add mod modCrop">
          <ac:chgData name="Dylan Astrup" userId="56b1825f-da8e-4cf8-aad7-60ebaa314d46" providerId="ADAL" clId="{DDA47C83-A127-4AAA-B31B-4E71C26C04C2}" dt="2022-10-12T02:01:15.320" v="329" actId="1038"/>
          <ac:picMkLst>
            <pc:docMk/>
            <pc:sldMk cId="983254386" sldId="318"/>
            <ac:picMk id="5" creationId="{833DF718-6B27-3482-B4FD-B2C25D8DD194}"/>
          </ac:picMkLst>
        </pc:picChg>
        <pc:picChg chg="del">
          <ac:chgData name="Dylan Astrup" userId="56b1825f-da8e-4cf8-aad7-60ebaa314d46" providerId="ADAL" clId="{DDA47C83-A127-4AAA-B31B-4E71C26C04C2}" dt="2022-10-12T01:59:14.926" v="312" actId="478"/>
          <ac:picMkLst>
            <pc:docMk/>
            <pc:sldMk cId="983254386" sldId="318"/>
            <ac:picMk id="6" creationId="{2F421E9F-87E5-84AA-635B-67DD5EAA7B87}"/>
          </ac:picMkLst>
        </pc:picChg>
        <pc:picChg chg="del">
          <ac:chgData name="Dylan Astrup" userId="56b1825f-da8e-4cf8-aad7-60ebaa314d46" providerId="ADAL" clId="{DDA47C83-A127-4AAA-B31B-4E71C26C04C2}" dt="2022-10-12T01:59:14.502" v="311" actId="478"/>
          <ac:picMkLst>
            <pc:docMk/>
            <pc:sldMk cId="983254386" sldId="318"/>
            <ac:picMk id="8" creationId="{66B3ED5B-5902-7AB8-2DBD-B7B3389382C4}"/>
          </ac:picMkLst>
        </pc:picChg>
        <pc:picChg chg="del">
          <ac:chgData name="Dylan Astrup" userId="56b1825f-da8e-4cf8-aad7-60ebaa314d46" providerId="ADAL" clId="{DDA47C83-A127-4AAA-B31B-4E71C26C04C2}" dt="2022-10-12T01:59:15.328" v="313" actId="478"/>
          <ac:picMkLst>
            <pc:docMk/>
            <pc:sldMk cId="983254386" sldId="318"/>
            <ac:picMk id="12" creationId="{D8EEA855-1D9C-56DB-1679-213CE55B0685}"/>
          </ac:picMkLst>
        </pc:picChg>
      </pc:sldChg>
      <pc:sldChg chg="addSp delSp modSp add mod ord setBg delDesignElem modNotesTx">
        <pc:chgData name="Dylan Astrup" userId="56b1825f-da8e-4cf8-aad7-60ebaa314d46" providerId="ADAL" clId="{DDA47C83-A127-4AAA-B31B-4E71C26C04C2}" dt="2022-10-12T03:49:45.808" v="902" actId="478"/>
        <pc:sldMkLst>
          <pc:docMk/>
          <pc:sldMk cId="1753477337" sldId="320"/>
        </pc:sldMkLst>
        <pc:spChg chg="mod">
          <ac:chgData name="Dylan Astrup" userId="56b1825f-da8e-4cf8-aad7-60ebaa314d46" providerId="ADAL" clId="{DDA47C83-A127-4AAA-B31B-4E71C26C04C2}" dt="2022-10-12T03:07:31.369" v="644" actId="1076"/>
          <ac:spMkLst>
            <pc:docMk/>
            <pc:sldMk cId="1753477337" sldId="320"/>
            <ac:spMk id="2" creationId="{00000000-0000-0000-0000-000000000000}"/>
          </ac:spMkLst>
        </pc:spChg>
        <pc:spChg chg="add del mod">
          <ac:chgData name="Dylan Astrup" userId="56b1825f-da8e-4cf8-aad7-60ebaa314d46" providerId="ADAL" clId="{DDA47C83-A127-4AAA-B31B-4E71C26C04C2}" dt="2022-10-12T03:49:45.808" v="902" actId="478"/>
          <ac:spMkLst>
            <pc:docMk/>
            <pc:sldMk cId="1753477337" sldId="320"/>
            <ac:spMk id="3" creationId="{8C7AF8C3-1556-E29E-39E3-F67AE58435AF}"/>
          </ac:spMkLst>
        </pc:spChg>
        <pc:spChg chg="add">
          <ac:chgData name="Dylan Astrup" userId="56b1825f-da8e-4cf8-aad7-60ebaa314d46" providerId="ADAL" clId="{DDA47C83-A127-4AAA-B31B-4E71C26C04C2}" dt="2022-10-12T02:42:44.503" v="564" actId="26606"/>
          <ac:spMkLst>
            <pc:docMk/>
            <pc:sldMk cId="1753477337" sldId="320"/>
            <ac:spMk id="1028" creationId="{A3363022-C969-41E9-8EB2-E4C94908C1FA}"/>
          </ac:spMkLst>
        </pc:spChg>
        <pc:spChg chg="add">
          <ac:chgData name="Dylan Astrup" userId="56b1825f-da8e-4cf8-aad7-60ebaa314d46" providerId="ADAL" clId="{DDA47C83-A127-4AAA-B31B-4E71C26C04C2}" dt="2022-10-12T02:42:44.503" v="564" actId="26606"/>
          <ac:spMkLst>
            <pc:docMk/>
            <pc:sldMk cId="1753477337" sldId="320"/>
            <ac:spMk id="1029" creationId="{8D1AD6B3-BE88-4CEB-BA17-790657CC4729}"/>
          </ac:spMkLst>
        </pc:spChg>
        <pc:spChg chg="del">
          <ac:chgData name="Dylan Astrup" userId="56b1825f-da8e-4cf8-aad7-60ebaa314d46" providerId="ADAL" clId="{DDA47C83-A127-4AAA-B31B-4E71C26C04C2}" dt="2022-10-12T02:42:35.146" v="561"/>
          <ac:spMkLst>
            <pc:docMk/>
            <pc:sldMk cId="1753477337" sldId="320"/>
            <ac:spMk id="1031" creationId="{A3363022-C969-41E9-8EB2-E4C94908C1FA}"/>
          </ac:spMkLst>
        </pc:spChg>
        <pc:spChg chg="del">
          <ac:chgData name="Dylan Astrup" userId="56b1825f-da8e-4cf8-aad7-60ebaa314d46" providerId="ADAL" clId="{DDA47C83-A127-4AAA-B31B-4E71C26C04C2}" dt="2022-10-12T02:42:35.146" v="561"/>
          <ac:spMkLst>
            <pc:docMk/>
            <pc:sldMk cId="1753477337" sldId="320"/>
            <ac:spMk id="1033" creationId="{8D1AD6B3-BE88-4CEB-BA17-790657CC4729}"/>
          </ac:spMkLst>
        </pc:spChg>
        <pc:grpChg chg="add">
          <ac:chgData name="Dylan Astrup" userId="56b1825f-da8e-4cf8-aad7-60ebaa314d46" providerId="ADAL" clId="{DDA47C83-A127-4AAA-B31B-4E71C26C04C2}" dt="2022-10-12T02:42:44.503" v="564" actId="26606"/>
          <ac:grpSpMkLst>
            <pc:docMk/>
            <pc:sldMk cId="1753477337" sldId="320"/>
            <ac:grpSpMk id="1030" creationId="{89D1390B-7E13-4B4F-9CB2-391063412E54}"/>
          </ac:grpSpMkLst>
        </pc:grpChg>
        <pc:grpChg chg="del">
          <ac:chgData name="Dylan Astrup" userId="56b1825f-da8e-4cf8-aad7-60ebaa314d46" providerId="ADAL" clId="{DDA47C83-A127-4AAA-B31B-4E71C26C04C2}" dt="2022-10-12T02:42:35.146" v="561"/>
          <ac:grpSpMkLst>
            <pc:docMk/>
            <pc:sldMk cId="1753477337" sldId="320"/>
            <ac:grpSpMk id="1035" creationId="{89D1390B-7E13-4B4F-9CB2-391063412E54}"/>
          </ac:grpSpMkLst>
        </pc:grpChg>
      </pc:sldChg>
      <pc:sldChg chg="addSp modSp modNotesTx">
        <pc:chgData name="Dylan Astrup" userId="56b1825f-da8e-4cf8-aad7-60ebaa314d46" providerId="ADAL" clId="{DDA47C83-A127-4AAA-B31B-4E71C26C04C2}" dt="2022-10-12T03:50:17.745" v="910"/>
        <pc:sldMkLst>
          <pc:docMk/>
          <pc:sldMk cId="485464304" sldId="321"/>
        </pc:sldMkLst>
        <pc:spChg chg="add mod">
          <ac:chgData name="Dylan Astrup" userId="56b1825f-da8e-4cf8-aad7-60ebaa314d46" providerId="ADAL" clId="{DDA47C83-A127-4AAA-B31B-4E71C26C04C2}" dt="2022-10-12T03:50:17.745" v="910"/>
          <ac:spMkLst>
            <pc:docMk/>
            <pc:sldMk cId="485464304" sldId="321"/>
            <ac:spMk id="7" creationId="{B93ECB8A-E58E-570F-43D3-DEA976AF69D4}"/>
          </ac:spMkLst>
        </pc:spChg>
      </pc:sldChg>
      <pc:sldChg chg="addSp delSp modSp add mod ord setBg delDesignElem modNotesTx">
        <pc:chgData name="Dylan Astrup" userId="56b1825f-da8e-4cf8-aad7-60ebaa314d46" providerId="ADAL" clId="{DDA47C83-A127-4AAA-B31B-4E71C26C04C2}" dt="2022-10-12T03:43:58.951" v="841" actId="20577"/>
        <pc:sldMkLst>
          <pc:docMk/>
          <pc:sldMk cId="2058042976" sldId="324"/>
        </pc:sldMkLst>
        <pc:spChg chg="mod">
          <ac:chgData name="Dylan Astrup" userId="56b1825f-da8e-4cf8-aad7-60ebaa314d46" providerId="ADAL" clId="{DDA47C83-A127-4AAA-B31B-4E71C26C04C2}" dt="2022-10-12T03:07:18.342" v="639"/>
          <ac:spMkLst>
            <pc:docMk/>
            <pc:sldMk cId="2058042976" sldId="324"/>
            <ac:spMk id="2" creationId="{00000000-0000-0000-0000-000000000000}"/>
          </ac:spMkLst>
        </pc:spChg>
        <pc:spChg chg="del">
          <ac:chgData name="Dylan Astrup" userId="56b1825f-da8e-4cf8-aad7-60ebaa314d46" providerId="ADAL" clId="{DDA47C83-A127-4AAA-B31B-4E71C26C04C2}" dt="2022-10-12T03:06:19.538" v="625"/>
          <ac:spMkLst>
            <pc:docMk/>
            <pc:sldMk cId="2058042976" sldId="324"/>
            <ac:spMk id="1028" creationId="{A3363022-C969-41E9-8EB2-E4C94908C1FA}"/>
          </ac:spMkLst>
        </pc:spChg>
        <pc:spChg chg="del">
          <ac:chgData name="Dylan Astrup" userId="56b1825f-da8e-4cf8-aad7-60ebaa314d46" providerId="ADAL" clId="{DDA47C83-A127-4AAA-B31B-4E71C26C04C2}" dt="2022-10-12T03:06:19.538" v="625"/>
          <ac:spMkLst>
            <pc:docMk/>
            <pc:sldMk cId="2058042976" sldId="324"/>
            <ac:spMk id="1029" creationId="{8D1AD6B3-BE88-4CEB-BA17-790657CC4729}"/>
          </ac:spMkLst>
        </pc:spChg>
        <pc:spChg chg="add">
          <ac:chgData name="Dylan Astrup" userId="56b1825f-da8e-4cf8-aad7-60ebaa314d46" providerId="ADAL" clId="{DDA47C83-A127-4AAA-B31B-4E71C26C04C2}" dt="2022-10-12T03:06:46.711" v="635" actId="26606"/>
          <ac:spMkLst>
            <pc:docMk/>
            <pc:sldMk cId="2058042976" sldId="324"/>
            <ac:spMk id="1031" creationId="{A3363022-C969-41E9-8EB2-E4C94908C1FA}"/>
          </ac:spMkLst>
        </pc:spChg>
        <pc:spChg chg="add">
          <ac:chgData name="Dylan Astrup" userId="56b1825f-da8e-4cf8-aad7-60ebaa314d46" providerId="ADAL" clId="{DDA47C83-A127-4AAA-B31B-4E71C26C04C2}" dt="2022-10-12T03:06:46.711" v="635" actId="26606"/>
          <ac:spMkLst>
            <pc:docMk/>
            <pc:sldMk cId="2058042976" sldId="324"/>
            <ac:spMk id="1033" creationId="{8D1AD6B3-BE88-4CEB-BA17-790657CC4729}"/>
          </ac:spMkLst>
        </pc:spChg>
        <pc:grpChg chg="del">
          <ac:chgData name="Dylan Astrup" userId="56b1825f-da8e-4cf8-aad7-60ebaa314d46" providerId="ADAL" clId="{DDA47C83-A127-4AAA-B31B-4E71C26C04C2}" dt="2022-10-12T03:06:19.538" v="625"/>
          <ac:grpSpMkLst>
            <pc:docMk/>
            <pc:sldMk cId="2058042976" sldId="324"/>
            <ac:grpSpMk id="1030" creationId="{89D1390B-7E13-4B4F-9CB2-391063412E54}"/>
          </ac:grpSpMkLst>
        </pc:grpChg>
        <pc:grpChg chg="add">
          <ac:chgData name="Dylan Astrup" userId="56b1825f-da8e-4cf8-aad7-60ebaa314d46" providerId="ADAL" clId="{DDA47C83-A127-4AAA-B31B-4E71C26C04C2}" dt="2022-10-12T03:06:46.711" v="635" actId="26606"/>
          <ac:grpSpMkLst>
            <pc:docMk/>
            <pc:sldMk cId="2058042976" sldId="324"/>
            <ac:grpSpMk id="1035" creationId="{89D1390B-7E13-4B4F-9CB2-391063412E54}"/>
          </ac:grpSpMkLst>
        </pc:grpChg>
      </pc:sldChg>
      <pc:sldChg chg="addSp modSp modNotesTx">
        <pc:chgData name="Dylan Astrup" userId="56b1825f-da8e-4cf8-aad7-60ebaa314d46" providerId="ADAL" clId="{DDA47C83-A127-4AAA-B31B-4E71C26C04C2}" dt="2022-10-12T03:50:19.075" v="911"/>
        <pc:sldMkLst>
          <pc:docMk/>
          <pc:sldMk cId="1280552326" sldId="326"/>
        </pc:sldMkLst>
        <pc:spChg chg="add mod">
          <ac:chgData name="Dylan Astrup" userId="56b1825f-da8e-4cf8-aad7-60ebaa314d46" providerId="ADAL" clId="{DDA47C83-A127-4AAA-B31B-4E71C26C04C2}" dt="2022-10-12T03:50:19.075" v="911"/>
          <ac:spMkLst>
            <pc:docMk/>
            <pc:sldMk cId="1280552326" sldId="326"/>
            <ac:spMk id="10" creationId="{BF7CD07B-61BB-A4E3-B973-D10D70C3CBCA}"/>
          </ac:spMkLst>
        </pc:spChg>
      </pc:sldChg>
    </pc:docChg>
  </pc:docChgLst>
  <pc:docChgLst>
    <pc:chgData name="Spiller, Hannah G." userId="S::spillerh@my.erau.edu::f42f1aa8-bbe2-42da-86ac-84a2e4ce8dc6" providerId="AD" clId="Web-{72B32AC1-6474-4763-B1DB-C8F6426C92BF}"/>
    <pc:docChg chg="delSld">
      <pc:chgData name="Spiller, Hannah G." userId="S::spillerh@my.erau.edu::f42f1aa8-bbe2-42da-86ac-84a2e4ce8dc6" providerId="AD" clId="Web-{72B32AC1-6474-4763-B1DB-C8F6426C92BF}" dt="2022-11-29T02:42:12.799" v="6"/>
      <pc:docMkLst>
        <pc:docMk/>
      </pc:docMkLst>
      <pc:sldChg chg="del">
        <pc:chgData name="Spiller, Hannah G." userId="S::spillerh@my.erau.edu::f42f1aa8-bbe2-42da-86ac-84a2e4ce8dc6" providerId="AD" clId="Web-{72B32AC1-6474-4763-B1DB-C8F6426C92BF}" dt="2022-11-29T02:38:58.200" v="2"/>
        <pc:sldMkLst>
          <pc:docMk/>
          <pc:sldMk cId="3360240741" sldId="268"/>
        </pc:sldMkLst>
      </pc:sldChg>
      <pc:sldChg chg="del">
        <pc:chgData name="Spiller, Hannah G." userId="S::spillerh@my.erau.edu::f42f1aa8-bbe2-42da-86ac-84a2e4ce8dc6" providerId="AD" clId="Web-{72B32AC1-6474-4763-B1DB-C8F6426C92BF}" dt="2022-11-29T02:40:30.702" v="3"/>
        <pc:sldMkLst>
          <pc:docMk/>
          <pc:sldMk cId="3724009850" sldId="270"/>
        </pc:sldMkLst>
      </pc:sldChg>
      <pc:sldChg chg="del">
        <pc:chgData name="Spiller, Hannah G." userId="S::spillerh@my.erau.edu::f42f1aa8-bbe2-42da-86ac-84a2e4ce8dc6" providerId="AD" clId="Web-{72B32AC1-6474-4763-B1DB-C8F6426C92BF}" dt="2022-11-29T02:38:49.559" v="0"/>
        <pc:sldMkLst>
          <pc:docMk/>
          <pc:sldMk cId="1370572748" sldId="273"/>
        </pc:sldMkLst>
      </pc:sldChg>
      <pc:sldChg chg="del">
        <pc:chgData name="Spiller, Hannah G." userId="S::spillerh@my.erau.edu::f42f1aa8-bbe2-42da-86ac-84a2e4ce8dc6" providerId="AD" clId="Web-{72B32AC1-6474-4763-B1DB-C8F6426C92BF}" dt="2022-11-29T02:42:12.799" v="6"/>
        <pc:sldMkLst>
          <pc:docMk/>
          <pc:sldMk cId="3283620086" sldId="289"/>
        </pc:sldMkLst>
      </pc:sldChg>
      <pc:sldChg chg="del">
        <pc:chgData name="Spiller, Hannah G." userId="S::spillerh@my.erau.edu::f42f1aa8-bbe2-42da-86ac-84a2e4ce8dc6" providerId="AD" clId="Web-{72B32AC1-6474-4763-B1DB-C8F6426C92BF}" dt="2022-11-29T02:40:37.499" v="4"/>
        <pc:sldMkLst>
          <pc:docMk/>
          <pc:sldMk cId="2990621880" sldId="292"/>
        </pc:sldMkLst>
      </pc:sldChg>
      <pc:sldChg chg="del">
        <pc:chgData name="Spiller, Hannah G." userId="S::spillerh@my.erau.edu::f42f1aa8-bbe2-42da-86ac-84a2e4ce8dc6" providerId="AD" clId="Web-{72B32AC1-6474-4763-B1DB-C8F6426C92BF}" dt="2022-11-29T02:38:51.887" v="1"/>
        <pc:sldMkLst>
          <pc:docMk/>
          <pc:sldMk cId="2901801152" sldId="314"/>
        </pc:sldMkLst>
      </pc:sldChg>
      <pc:sldChg chg="del">
        <pc:chgData name="Spiller, Hannah G." userId="S::spillerh@my.erau.edu::f42f1aa8-bbe2-42da-86ac-84a2e4ce8dc6" providerId="AD" clId="Web-{72B32AC1-6474-4763-B1DB-C8F6426C92BF}" dt="2022-11-29T02:40:50.797" v="5"/>
        <pc:sldMkLst>
          <pc:docMk/>
          <pc:sldMk cId="1753477337" sldId="320"/>
        </pc:sldMkLst>
      </pc:sldChg>
    </pc:docChg>
  </pc:docChgLst>
  <pc:docChgLst>
    <pc:chgData name="Spiller, Hannah G." userId="S::spillerh@my.erau.edu::f42f1aa8-bbe2-42da-86ac-84a2e4ce8dc6" providerId="AD" clId="Web-{5ACA0210-1B9B-4894-9FA7-BFC5FF824583}"/>
    <pc:docChg chg="delSld">
      <pc:chgData name="Spiller, Hannah G." userId="S::spillerh@my.erau.edu::f42f1aa8-bbe2-42da-86ac-84a2e4ce8dc6" providerId="AD" clId="Web-{5ACA0210-1B9B-4894-9FA7-BFC5FF824583}" dt="2022-12-07T00:17:16.210" v="0"/>
      <pc:docMkLst>
        <pc:docMk/>
      </pc:docMkLst>
      <pc:sldChg chg="del">
        <pc:chgData name="Spiller, Hannah G." userId="S::spillerh@my.erau.edu::f42f1aa8-bbe2-42da-86ac-84a2e4ce8dc6" providerId="AD" clId="Web-{5ACA0210-1B9B-4894-9FA7-BFC5FF824583}" dt="2022-12-07T00:17:16.210" v="0"/>
        <pc:sldMkLst>
          <pc:docMk/>
          <pc:sldMk cId="4174936250" sldId="376"/>
        </pc:sldMkLst>
      </pc:sldChg>
    </pc:docChg>
  </pc:docChgLst>
  <pc:docChgLst>
    <pc:chgData name="Spiller, Hannah G." userId="S::spillerh@my.erau.edu::f42f1aa8-bbe2-42da-86ac-84a2e4ce8dc6" providerId="AD" clId="Web-{85AD0A5C-81A7-420B-9C82-7C327D4B53B4}"/>
    <pc:docChg chg="modSld">
      <pc:chgData name="Spiller, Hannah G." userId="S::spillerh@my.erau.edu::f42f1aa8-bbe2-42da-86ac-84a2e4ce8dc6" providerId="AD" clId="Web-{85AD0A5C-81A7-420B-9C82-7C327D4B53B4}" dt="2022-11-30T22:06:18.776" v="2" actId="14100"/>
      <pc:docMkLst>
        <pc:docMk/>
      </pc:docMkLst>
      <pc:sldChg chg="modSp">
        <pc:chgData name="Spiller, Hannah G." userId="S::spillerh@my.erau.edu::f42f1aa8-bbe2-42da-86ac-84a2e4ce8dc6" providerId="AD" clId="Web-{85AD0A5C-81A7-420B-9C82-7C327D4B53B4}" dt="2022-11-30T22:06:18.776" v="2" actId="14100"/>
        <pc:sldMkLst>
          <pc:docMk/>
          <pc:sldMk cId="1840018845" sldId="295"/>
        </pc:sldMkLst>
        <pc:spChg chg="mod">
          <ac:chgData name="Spiller, Hannah G." userId="S::spillerh@my.erau.edu::f42f1aa8-bbe2-42da-86ac-84a2e4ce8dc6" providerId="AD" clId="Web-{85AD0A5C-81A7-420B-9C82-7C327D4B53B4}" dt="2022-11-30T22:06:15.510" v="1" actId="1076"/>
          <ac:spMkLst>
            <pc:docMk/>
            <pc:sldMk cId="1840018845" sldId="295"/>
            <ac:spMk id="31" creationId="{E840704A-938B-F229-995C-2E4460DD957B}"/>
          </ac:spMkLst>
        </pc:spChg>
        <pc:cxnChg chg="mod">
          <ac:chgData name="Spiller, Hannah G." userId="S::spillerh@my.erau.edu::f42f1aa8-bbe2-42da-86ac-84a2e4ce8dc6" providerId="AD" clId="Web-{85AD0A5C-81A7-420B-9C82-7C327D4B53B4}" dt="2022-11-30T22:06:18.776" v="2" actId="14100"/>
          <ac:cxnSpMkLst>
            <pc:docMk/>
            <pc:sldMk cId="1840018845" sldId="295"/>
            <ac:cxnSpMk id="30" creationId="{DBD05113-B946-4168-573E-860CF495103B}"/>
          </ac:cxnSpMkLst>
        </pc:cxnChg>
      </pc:sldChg>
    </pc:docChg>
  </pc:docChgLst>
  <pc:docChgLst>
    <pc:chgData name="Alford III, Tesla N." userId="S::alfordt3@my.erau.edu::babd66a6-afcd-4f59-b495-3948a9a7d0f7" providerId="AD" clId="Web-{83C1CA1D-BFB2-4735-B667-24B5943D8159}"/>
    <pc:docChg chg="modSld">
      <pc:chgData name="Alford III, Tesla N." userId="S::alfordt3@my.erau.edu::babd66a6-afcd-4f59-b495-3948a9a7d0f7" providerId="AD" clId="Web-{83C1CA1D-BFB2-4735-B667-24B5943D8159}" dt="2022-12-02T03:32:13.798" v="2"/>
      <pc:docMkLst>
        <pc:docMk/>
      </pc:docMkLst>
      <pc:sldChg chg="addSp delSp modSp">
        <pc:chgData name="Alford III, Tesla N." userId="S::alfordt3@my.erau.edu::babd66a6-afcd-4f59-b495-3948a9a7d0f7" providerId="AD" clId="Web-{83C1CA1D-BFB2-4735-B667-24B5943D8159}" dt="2022-12-02T03:32:13.798" v="2"/>
        <pc:sldMkLst>
          <pc:docMk/>
          <pc:sldMk cId="3481050016" sldId="385"/>
        </pc:sldMkLst>
        <pc:spChg chg="add del mod">
          <ac:chgData name="Alford III, Tesla N." userId="S::alfordt3@my.erau.edu::babd66a6-afcd-4f59-b495-3948a9a7d0f7" providerId="AD" clId="Web-{83C1CA1D-BFB2-4735-B667-24B5943D8159}" dt="2022-12-02T03:32:03.876" v="1"/>
          <ac:spMkLst>
            <pc:docMk/>
            <pc:sldMk cId="3481050016" sldId="385"/>
            <ac:spMk id="6" creationId="{A9E27EE5-23D3-3A60-1EC8-620B93C15778}"/>
          </ac:spMkLst>
        </pc:spChg>
        <pc:spChg chg="add mod">
          <ac:chgData name="Alford III, Tesla N." userId="S::alfordt3@my.erau.edu::babd66a6-afcd-4f59-b495-3948a9a7d0f7" providerId="AD" clId="Web-{83C1CA1D-BFB2-4735-B667-24B5943D8159}" dt="2022-12-02T03:32:13.798" v="2"/>
          <ac:spMkLst>
            <pc:docMk/>
            <pc:sldMk cId="3481050016" sldId="385"/>
            <ac:spMk id="8" creationId="{072EB83E-16BC-F16F-46B0-7C106072508B}"/>
          </ac:spMkLst>
        </pc:spChg>
        <pc:picChg chg="add del">
          <ac:chgData name="Alford III, Tesla N." userId="S::alfordt3@my.erau.edu::babd66a6-afcd-4f59-b495-3948a9a7d0f7" providerId="AD" clId="Web-{83C1CA1D-BFB2-4735-B667-24B5943D8159}" dt="2022-12-02T03:32:13.798" v="2"/>
          <ac:picMkLst>
            <pc:docMk/>
            <pc:sldMk cId="3481050016" sldId="385"/>
            <ac:picMk id="13" creationId="{9E03328D-D2DE-E9FE-0BF9-3FE3FD9BC26E}"/>
          </ac:picMkLst>
        </pc:picChg>
      </pc:sldChg>
    </pc:docChg>
  </pc:docChgLst>
  <pc:docChgLst>
    <pc:chgData name="Astrup, Dylan J." userId="S::astrupd@my.erau.edu::56b1825f-da8e-4cf8-aad7-60ebaa314d46" providerId="AD" clId="Web-{3D2DBB39-7C60-4DE9-AE2C-DFDDC93BA485}"/>
    <pc:docChg chg="addSld delSld modSld sldOrd">
      <pc:chgData name="Astrup, Dylan J." userId="S::astrupd@my.erau.edu::56b1825f-da8e-4cf8-aad7-60ebaa314d46" providerId="AD" clId="Web-{3D2DBB39-7C60-4DE9-AE2C-DFDDC93BA485}" dt="2022-10-04T02:54:12.297" v="22" actId="20577"/>
      <pc:docMkLst>
        <pc:docMk/>
      </pc:docMkLst>
      <pc:sldChg chg="addSp delSp modSp del mod setBg setClrOvrMap">
        <pc:chgData name="Astrup, Dylan J." userId="S::astrupd@my.erau.edu::56b1825f-da8e-4cf8-aad7-60ebaa314d46" providerId="AD" clId="Web-{3D2DBB39-7C60-4DE9-AE2C-DFDDC93BA485}" dt="2022-10-04T02:53:55.264" v="4"/>
        <pc:sldMkLst>
          <pc:docMk/>
          <pc:sldMk cId="2966444291" sldId="291"/>
        </pc:sldMkLst>
        <pc:spChg chg="mod ord">
          <ac:chgData name="Astrup, Dylan J." userId="S::astrupd@my.erau.edu::56b1825f-da8e-4cf8-aad7-60ebaa314d46" providerId="AD" clId="Web-{3D2DBB39-7C60-4DE9-AE2C-DFDDC93BA485}" dt="2022-10-03T20:31:11.630" v="2"/>
          <ac:spMkLst>
            <pc:docMk/>
            <pc:sldMk cId="2966444291" sldId="291"/>
            <ac:spMk id="2" creationId="{0A8C6DB5-126D-32D8-E35B-DB584A20F6FB}"/>
          </ac:spMkLst>
        </pc:spChg>
        <pc:spChg chg="add">
          <ac:chgData name="Astrup, Dylan J." userId="S::astrupd@my.erau.edu::56b1825f-da8e-4cf8-aad7-60ebaa314d46" providerId="AD" clId="Web-{3D2DBB39-7C60-4DE9-AE2C-DFDDC93BA485}" dt="2022-10-03T20:31:11.630" v="2"/>
          <ac:spMkLst>
            <pc:docMk/>
            <pc:sldMk cId="2966444291" sldId="291"/>
            <ac:spMk id="8" creationId="{71B2258F-86CA-4D4D-8270-BC05FCDEBFB3}"/>
          </ac:spMkLst>
        </pc:spChg>
        <pc:picChg chg="add del mod">
          <ac:chgData name="Astrup, Dylan J." userId="S::astrupd@my.erau.edu::56b1825f-da8e-4cf8-aad7-60ebaa314d46" providerId="AD" clId="Web-{3D2DBB39-7C60-4DE9-AE2C-DFDDC93BA485}" dt="2022-10-04T02:53:48.811" v="3"/>
          <ac:picMkLst>
            <pc:docMk/>
            <pc:sldMk cId="2966444291" sldId="291"/>
            <ac:picMk id="3" creationId="{C2CD96B7-9A54-D128-313B-7B9D58F41FAB}"/>
          </ac:picMkLst>
        </pc:picChg>
      </pc:sldChg>
      <pc:sldChg chg="modSp new mod ord modClrScheme chgLayout">
        <pc:chgData name="Astrup, Dylan J." userId="S::astrupd@my.erau.edu::56b1825f-da8e-4cf8-aad7-60ebaa314d46" providerId="AD" clId="Web-{3D2DBB39-7C60-4DE9-AE2C-DFDDC93BA485}" dt="2022-10-04T02:54:12.297" v="22" actId="20577"/>
        <pc:sldMkLst>
          <pc:docMk/>
          <pc:sldMk cId="1286395150" sldId="297"/>
        </pc:sldMkLst>
        <pc:spChg chg="mod ord">
          <ac:chgData name="Astrup, Dylan J." userId="S::astrupd@my.erau.edu::56b1825f-da8e-4cf8-aad7-60ebaa314d46" providerId="AD" clId="Web-{3D2DBB39-7C60-4DE9-AE2C-DFDDC93BA485}" dt="2022-10-04T02:54:12.297" v="22" actId="20577"/>
          <ac:spMkLst>
            <pc:docMk/>
            <pc:sldMk cId="1286395150" sldId="297"/>
            <ac:spMk id="2" creationId="{F96A8702-32A8-A19D-398E-F22DA1E605F0}"/>
          </ac:spMkLst>
        </pc:spChg>
        <pc:spChg chg="mod ord">
          <ac:chgData name="Astrup, Dylan J." userId="S::astrupd@my.erau.edu::56b1825f-da8e-4cf8-aad7-60ebaa314d46" providerId="AD" clId="Web-{3D2DBB39-7C60-4DE9-AE2C-DFDDC93BA485}" dt="2022-10-04T02:54:05.921" v="7"/>
          <ac:spMkLst>
            <pc:docMk/>
            <pc:sldMk cId="1286395150" sldId="297"/>
            <ac:spMk id="3" creationId="{29EECD97-7A1B-E4CC-2647-6CA6F1C99EE1}"/>
          </ac:spMkLst>
        </pc:spChg>
      </pc:sldChg>
    </pc:docChg>
  </pc:docChgLst>
  <pc:docChgLst>
    <pc:chgData name="Berson, Titan R." userId="b095c4ac-d937-49ad-8eb7-8da13456c348" providerId="ADAL" clId="{437D443A-D9E4-4E09-A122-5C97DAD52264}"/>
    <pc:docChg chg="undo custSel addSld modSld">
      <pc:chgData name="Berson, Titan R." userId="b095c4ac-d937-49ad-8eb7-8da13456c348" providerId="ADAL" clId="{437D443A-D9E4-4E09-A122-5C97DAD52264}" dt="2023-02-03T04:38:20.115" v="502" actId="20577"/>
      <pc:docMkLst>
        <pc:docMk/>
      </pc:docMkLst>
      <pc:sldChg chg="addSp delSp modSp mod">
        <pc:chgData name="Berson, Titan R." userId="b095c4ac-d937-49ad-8eb7-8da13456c348" providerId="ADAL" clId="{437D443A-D9E4-4E09-A122-5C97DAD52264}" dt="2023-02-03T03:28:31.368" v="449" actId="1076"/>
        <pc:sldMkLst>
          <pc:docMk/>
          <pc:sldMk cId="9138634" sldId="331"/>
        </pc:sldMkLst>
        <pc:spChg chg="add mod">
          <ac:chgData name="Berson, Titan R." userId="b095c4ac-d937-49ad-8eb7-8da13456c348" providerId="ADAL" clId="{437D443A-D9E4-4E09-A122-5C97DAD52264}" dt="2023-02-03T03:28:31.368" v="449" actId="1076"/>
          <ac:spMkLst>
            <pc:docMk/>
            <pc:sldMk cId="9138634" sldId="331"/>
            <ac:spMk id="7" creationId="{171AF9FE-81B5-E198-EC55-20CBCB1CCB72}"/>
          </ac:spMkLst>
        </pc:spChg>
        <pc:spChg chg="del">
          <ac:chgData name="Berson, Titan R." userId="b095c4ac-d937-49ad-8eb7-8da13456c348" providerId="ADAL" clId="{437D443A-D9E4-4E09-A122-5C97DAD52264}" dt="2023-02-03T03:05:03.936" v="424"/>
          <ac:spMkLst>
            <pc:docMk/>
            <pc:sldMk cId="9138634" sldId="331"/>
            <ac:spMk id="19" creationId="{72AB4CDB-C658-AF04-5C74-B7D7F367EA34}"/>
          </ac:spMkLst>
        </pc:spChg>
        <pc:picChg chg="add mod">
          <ac:chgData name="Berson, Titan R." userId="b095c4ac-d937-49ad-8eb7-8da13456c348" providerId="ADAL" clId="{437D443A-D9E4-4E09-A122-5C97DAD52264}" dt="2023-02-03T03:05:20.547" v="430" actId="1076"/>
          <ac:picMkLst>
            <pc:docMk/>
            <pc:sldMk cId="9138634" sldId="331"/>
            <ac:picMk id="3" creationId="{40F92385-FF94-C26F-B32F-AB93ED1C8BE4}"/>
          </ac:picMkLst>
        </pc:picChg>
        <pc:cxnChg chg="add mod">
          <ac:chgData name="Berson, Titan R." userId="b095c4ac-d937-49ad-8eb7-8da13456c348" providerId="ADAL" clId="{437D443A-D9E4-4E09-A122-5C97DAD52264}" dt="2023-02-03T03:15:19.974" v="439" actId="14100"/>
          <ac:cxnSpMkLst>
            <pc:docMk/>
            <pc:sldMk cId="9138634" sldId="331"/>
            <ac:cxnSpMk id="5" creationId="{C0614B2D-89D8-8917-1569-0AEA9C210768}"/>
          </ac:cxnSpMkLst>
        </pc:cxnChg>
      </pc:sldChg>
      <pc:sldChg chg="addSp delSp modSp add mod">
        <pc:chgData name="Berson, Titan R." userId="b095c4ac-d937-49ad-8eb7-8da13456c348" providerId="ADAL" clId="{437D443A-D9E4-4E09-A122-5C97DAD52264}" dt="2023-02-03T04:00:59.991" v="470" actId="14100"/>
        <pc:sldMkLst>
          <pc:docMk/>
          <pc:sldMk cId="4081277888" sldId="405"/>
        </pc:sldMkLst>
        <pc:spChg chg="mod">
          <ac:chgData name="Berson, Titan R." userId="b095c4ac-d937-49ad-8eb7-8da13456c348" providerId="ADAL" clId="{437D443A-D9E4-4E09-A122-5C97DAD52264}" dt="2023-02-01T20:29:15.175" v="37" actId="20577"/>
          <ac:spMkLst>
            <pc:docMk/>
            <pc:sldMk cId="4081277888" sldId="405"/>
            <ac:spMk id="2" creationId="{D35F5DE1-0F66-BB9A-CE0D-70090DE7FF6B}"/>
          </ac:spMkLst>
        </pc:spChg>
        <pc:spChg chg="add del mod">
          <ac:chgData name="Berson, Titan R." userId="b095c4ac-d937-49ad-8eb7-8da13456c348" providerId="ADAL" clId="{437D443A-D9E4-4E09-A122-5C97DAD52264}" dt="2023-02-01T21:16:08.899" v="274"/>
          <ac:spMkLst>
            <pc:docMk/>
            <pc:sldMk cId="4081277888" sldId="405"/>
            <ac:spMk id="5" creationId="{130B0B0D-92B9-A860-FF39-526D8FE8024A}"/>
          </ac:spMkLst>
        </pc:spChg>
        <pc:spChg chg="del mod">
          <ac:chgData name="Berson, Titan R." userId="b095c4ac-d937-49ad-8eb7-8da13456c348" providerId="ADAL" clId="{437D443A-D9E4-4E09-A122-5C97DAD52264}" dt="2023-02-01T20:31:03.332" v="47" actId="478"/>
          <ac:spMkLst>
            <pc:docMk/>
            <pc:sldMk cId="4081277888" sldId="405"/>
            <ac:spMk id="9" creationId="{20C30EB2-E736-626D-26C4-7C0F03536BA1}"/>
          </ac:spMkLst>
        </pc:spChg>
        <pc:picChg chg="add del mod">
          <ac:chgData name="Berson, Titan R." userId="b095c4ac-d937-49ad-8eb7-8da13456c348" providerId="ADAL" clId="{437D443A-D9E4-4E09-A122-5C97DAD52264}" dt="2023-02-01T20:45:27.600" v="193" actId="478"/>
          <ac:picMkLst>
            <pc:docMk/>
            <pc:sldMk cId="4081277888" sldId="405"/>
            <ac:picMk id="4" creationId="{4DF9AB4D-D009-043B-8E0B-0805F0A9E659}"/>
          </ac:picMkLst>
        </pc:picChg>
        <pc:picChg chg="add del">
          <ac:chgData name="Berson, Titan R." userId="b095c4ac-d937-49ad-8eb7-8da13456c348" providerId="ADAL" clId="{437D443A-D9E4-4E09-A122-5C97DAD52264}" dt="2023-02-01T20:47:23.291" v="196" actId="478"/>
          <ac:picMkLst>
            <pc:docMk/>
            <pc:sldMk cId="4081277888" sldId="405"/>
            <ac:picMk id="12" creationId="{62A6FDA0-263A-3BF7-19F5-F23B5C91307F}"/>
          </ac:picMkLst>
        </pc:picChg>
        <pc:picChg chg="add mod">
          <ac:chgData name="Berson, Titan R." userId="b095c4ac-d937-49ad-8eb7-8da13456c348" providerId="ADAL" clId="{437D443A-D9E4-4E09-A122-5C97DAD52264}" dt="2023-02-01T20:47:45.292" v="199" actId="1076"/>
          <ac:picMkLst>
            <pc:docMk/>
            <pc:sldMk cId="4081277888" sldId="405"/>
            <ac:picMk id="13" creationId="{6F3C21C7-AFCA-640A-EB38-A378B1E97A80}"/>
          </ac:picMkLst>
        </pc:picChg>
        <pc:picChg chg="add mod">
          <ac:chgData name="Berson, Titan R." userId="b095c4ac-d937-49ad-8eb7-8da13456c348" providerId="ADAL" clId="{437D443A-D9E4-4E09-A122-5C97DAD52264}" dt="2023-02-01T21:41:25.509" v="357" actId="1076"/>
          <ac:picMkLst>
            <pc:docMk/>
            <pc:sldMk cId="4081277888" sldId="405"/>
            <ac:picMk id="14" creationId="{1A3F442B-F635-E5F5-B92B-EEB052264AF4}"/>
          </ac:picMkLst>
        </pc:picChg>
        <pc:picChg chg="add del mod">
          <ac:chgData name="Berson, Titan R." userId="b095c4ac-d937-49ad-8eb7-8da13456c348" providerId="ADAL" clId="{437D443A-D9E4-4E09-A122-5C97DAD52264}" dt="2023-02-01T21:44:17.272" v="384"/>
          <ac:picMkLst>
            <pc:docMk/>
            <pc:sldMk cId="4081277888" sldId="405"/>
            <ac:picMk id="19" creationId="{4E0F6844-2295-DD18-FCB9-44906219CB8F}"/>
          </ac:picMkLst>
        </pc:picChg>
        <pc:cxnChg chg="add mod">
          <ac:chgData name="Berson, Titan R." userId="b095c4ac-d937-49ad-8eb7-8da13456c348" providerId="ADAL" clId="{437D443A-D9E4-4E09-A122-5C97DAD52264}" dt="2023-02-03T04:00:56.177" v="469" actId="14100"/>
          <ac:cxnSpMkLst>
            <pc:docMk/>
            <pc:sldMk cId="4081277888" sldId="405"/>
            <ac:cxnSpMk id="4" creationId="{B36BEBD0-F5F2-8F7E-6455-5BC0AA755353}"/>
          </ac:cxnSpMkLst>
        </pc:cxnChg>
        <pc:cxnChg chg="add mod">
          <ac:chgData name="Berson, Titan R." userId="b095c4ac-d937-49ad-8eb7-8da13456c348" providerId="ADAL" clId="{437D443A-D9E4-4E09-A122-5C97DAD52264}" dt="2023-02-03T04:00:59.991" v="470" actId="14100"/>
          <ac:cxnSpMkLst>
            <pc:docMk/>
            <pc:sldMk cId="4081277888" sldId="405"/>
            <ac:cxnSpMk id="5" creationId="{986F8B3C-D532-DB15-3363-53BDEA83D544}"/>
          </ac:cxnSpMkLst>
        </pc:cxnChg>
        <pc:cxnChg chg="add del">
          <ac:chgData name="Berson, Titan R." userId="b095c4ac-d937-49ad-8eb7-8da13456c348" providerId="ADAL" clId="{437D443A-D9E4-4E09-A122-5C97DAD52264}" dt="2023-02-01T20:35:37.375" v="191" actId="11529"/>
          <ac:cxnSpMkLst>
            <pc:docMk/>
            <pc:sldMk cId="4081277888" sldId="405"/>
            <ac:cxnSpMk id="7" creationId="{4839F6A5-18CF-0178-02A9-C5376E2E4CEA}"/>
          </ac:cxnSpMkLst>
        </pc:cxnChg>
        <pc:cxnChg chg="add mod">
          <ac:chgData name="Berson, Titan R." userId="b095c4ac-d937-49ad-8eb7-8da13456c348" providerId="ADAL" clId="{437D443A-D9E4-4E09-A122-5C97DAD52264}" dt="2023-02-03T04:00:52.733" v="468" actId="14100"/>
          <ac:cxnSpMkLst>
            <pc:docMk/>
            <pc:sldMk cId="4081277888" sldId="405"/>
            <ac:cxnSpMk id="8" creationId="{DA580567-0F5A-1173-91C7-C90AB5EFF1AF}"/>
          </ac:cxnSpMkLst>
        </pc:cxnChg>
        <pc:cxnChg chg="add mod">
          <ac:chgData name="Berson, Titan R." userId="b095c4ac-d937-49ad-8eb7-8da13456c348" providerId="ADAL" clId="{437D443A-D9E4-4E09-A122-5C97DAD52264}" dt="2023-02-03T04:00:49.461" v="467" actId="14100"/>
          <ac:cxnSpMkLst>
            <pc:docMk/>
            <pc:sldMk cId="4081277888" sldId="405"/>
            <ac:cxnSpMk id="10" creationId="{11A18257-6F73-22B6-3866-B5032D858C5C}"/>
          </ac:cxnSpMkLst>
        </pc:cxnChg>
        <pc:cxnChg chg="add del">
          <ac:chgData name="Berson, Titan R." userId="b095c4ac-d937-49ad-8eb7-8da13456c348" providerId="ADAL" clId="{437D443A-D9E4-4E09-A122-5C97DAD52264}" dt="2023-02-01T20:45:29.506" v="194" actId="478"/>
          <ac:cxnSpMkLst>
            <pc:docMk/>
            <pc:sldMk cId="4081277888" sldId="405"/>
            <ac:cxnSpMk id="10" creationId="{DD8E1ED1-747B-8B9D-3B47-1ED26733FAC0}"/>
          </ac:cxnSpMkLst>
        </pc:cxnChg>
        <pc:cxnChg chg="add del mod">
          <ac:chgData name="Berson, Titan R." userId="b095c4ac-d937-49ad-8eb7-8da13456c348" providerId="ADAL" clId="{437D443A-D9E4-4E09-A122-5C97DAD52264}" dt="2023-02-03T03:56:55.407" v="452" actId="478"/>
          <ac:cxnSpMkLst>
            <pc:docMk/>
            <pc:sldMk cId="4081277888" sldId="405"/>
            <ac:cxnSpMk id="16" creationId="{6924C4CC-C1C1-04B0-FBDC-8A008E252189}"/>
          </ac:cxnSpMkLst>
        </pc:cxnChg>
        <pc:cxnChg chg="add del mod">
          <ac:chgData name="Berson, Titan R." userId="b095c4ac-d937-49ad-8eb7-8da13456c348" providerId="ADAL" clId="{437D443A-D9E4-4E09-A122-5C97DAD52264}" dt="2023-02-03T03:56:55.407" v="452" actId="478"/>
          <ac:cxnSpMkLst>
            <pc:docMk/>
            <pc:sldMk cId="4081277888" sldId="405"/>
            <ac:cxnSpMk id="20" creationId="{0601FDB8-166D-9E22-8536-45DCDF72D25E}"/>
          </ac:cxnSpMkLst>
        </pc:cxnChg>
      </pc:sldChg>
      <pc:sldChg chg="modSp mod">
        <pc:chgData name="Berson, Titan R." userId="b095c4ac-d937-49ad-8eb7-8da13456c348" providerId="ADAL" clId="{437D443A-D9E4-4E09-A122-5C97DAD52264}" dt="2023-02-01T20:29:02.806" v="24" actId="20577"/>
        <pc:sldMkLst>
          <pc:docMk/>
          <pc:sldMk cId="3000778292" sldId="406"/>
        </pc:sldMkLst>
        <pc:spChg chg="mod">
          <ac:chgData name="Berson, Titan R." userId="b095c4ac-d937-49ad-8eb7-8da13456c348" providerId="ADAL" clId="{437D443A-D9E4-4E09-A122-5C97DAD52264}" dt="2023-02-01T20:29:02.806" v="24" actId="20577"/>
          <ac:spMkLst>
            <pc:docMk/>
            <pc:sldMk cId="3000778292" sldId="406"/>
            <ac:spMk id="2" creationId="{00000000-0000-0000-0000-000000000000}"/>
          </ac:spMkLst>
        </pc:spChg>
      </pc:sldChg>
      <pc:sldChg chg="addSp delSp modSp add mod">
        <pc:chgData name="Berson, Titan R." userId="b095c4ac-d937-49ad-8eb7-8da13456c348" providerId="ADAL" clId="{437D443A-D9E4-4E09-A122-5C97DAD52264}" dt="2023-02-03T04:02:58.803" v="479" actId="14100"/>
        <pc:sldMkLst>
          <pc:docMk/>
          <pc:sldMk cId="2673294188" sldId="408"/>
        </pc:sldMkLst>
        <pc:spChg chg="mod">
          <ac:chgData name="Berson, Titan R." userId="b095c4ac-d937-49ad-8eb7-8da13456c348" providerId="ADAL" clId="{437D443A-D9E4-4E09-A122-5C97DAD52264}" dt="2023-02-03T00:25:23.597" v="423" actId="20577"/>
          <ac:spMkLst>
            <pc:docMk/>
            <pc:sldMk cId="2673294188" sldId="408"/>
            <ac:spMk id="2" creationId="{D35F5DE1-0F66-BB9A-CE0D-70090DE7FF6B}"/>
          </ac:spMkLst>
        </pc:spChg>
        <pc:spChg chg="del mod">
          <ac:chgData name="Berson, Titan R." userId="b095c4ac-d937-49ad-8eb7-8da13456c348" providerId="ADAL" clId="{437D443A-D9E4-4E09-A122-5C97DAD52264}" dt="2023-02-01T21:12:17.516" v="271"/>
          <ac:spMkLst>
            <pc:docMk/>
            <pc:sldMk cId="2673294188" sldId="408"/>
            <ac:spMk id="5" creationId="{130B0B0D-92B9-A860-FF39-526D8FE8024A}"/>
          </ac:spMkLst>
        </pc:spChg>
        <pc:picChg chg="add mod">
          <ac:chgData name="Berson, Titan R." userId="b095c4ac-d937-49ad-8eb7-8da13456c348" providerId="ADAL" clId="{437D443A-D9E4-4E09-A122-5C97DAD52264}" dt="2023-02-01T21:11:51.576" v="268" actId="1076"/>
          <ac:picMkLst>
            <pc:docMk/>
            <pc:sldMk cId="2673294188" sldId="408"/>
            <ac:picMk id="3" creationId="{D9B704EA-FF0B-468E-43DD-C2FFC281B2AF}"/>
          </ac:picMkLst>
        </pc:picChg>
        <pc:picChg chg="add mod">
          <ac:chgData name="Berson, Titan R." userId="b095c4ac-d937-49ad-8eb7-8da13456c348" providerId="ADAL" clId="{437D443A-D9E4-4E09-A122-5C97DAD52264}" dt="2023-02-01T21:45:52.798" v="390" actId="1076"/>
          <ac:picMkLst>
            <pc:docMk/>
            <pc:sldMk cId="2673294188" sldId="408"/>
            <ac:picMk id="4" creationId="{1A52DC32-789F-709C-F2AC-75DF0EDF54D2}"/>
          </ac:picMkLst>
        </pc:picChg>
        <pc:picChg chg="del">
          <ac:chgData name="Berson, Titan R." userId="b095c4ac-d937-49ad-8eb7-8da13456c348" providerId="ADAL" clId="{437D443A-D9E4-4E09-A122-5C97DAD52264}" dt="2023-02-01T21:10:49.183" v="265" actId="478"/>
          <ac:picMkLst>
            <pc:docMk/>
            <pc:sldMk cId="2673294188" sldId="408"/>
            <ac:picMk id="13" creationId="{6F3C21C7-AFCA-640A-EB38-A378B1E97A80}"/>
          </ac:picMkLst>
        </pc:picChg>
        <pc:cxnChg chg="add mod">
          <ac:chgData name="Berson, Titan R." userId="b095c4ac-d937-49ad-8eb7-8da13456c348" providerId="ADAL" clId="{437D443A-D9E4-4E09-A122-5C97DAD52264}" dt="2023-02-03T04:02:58.803" v="479" actId="14100"/>
          <ac:cxnSpMkLst>
            <pc:docMk/>
            <pc:sldMk cId="2673294188" sldId="408"/>
            <ac:cxnSpMk id="5" creationId="{440BBD83-0317-604C-9743-4D442960A49A}"/>
          </ac:cxnSpMkLst>
        </pc:cxnChg>
        <pc:cxnChg chg="add del mod">
          <ac:chgData name="Berson, Titan R." userId="b095c4ac-d937-49ad-8eb7-8da13456c348" providerId="ADAL" clId="{437D443A-D9E4-4E09-A122-5C97DAD52264}" dt="2023-02-03T04:02:18.281" v="471" actId="478"/>
          <ac:cxnSpMkLst>
            <pc:docMk/>
            <pc:sldMk cId="2673294188" sldId="408"/>
            <ac:cxnSpMk id="6" creationId="{A6D30FF8-3980-13F0-19AA-5466509BDC4E}"/>
          </ac:cxnSpMkLst>
        </pc:cxnChg>
        <pc:cxnChg chg="add del mod">
          <ac:chgData name="Berson, Titan R." userId="b095c4ac-d937-49ad-8eb7-8da13456c348" providerId="ADAL" clId="{437D443A-D9E4-4E09-A122-5C97DAD52264}" dt="2023-02-03T04:02:18.281" v="471" actId="478"/>
          <ac:cxnSpMkLst>
            <pc:docMk/>
            <pc:sldMk cId="2673294188" sldId="408"/>
            <ac:cxnSpMk id="7" creationId="{D34E3E73-AEF9-5CDF-85D6-AA2D75A43728}"/>
          </ac:cxnSpMkLst>
        </pc:cxnChg>
        <pc:cxnChg chg="add mod">
          <ac:chgData name="Berson, Titan R." userId="b095c4ac-d937-49ad-8eb7-8da13456c348" providerId="ADAL" clId="{437D443A-D9E4-4E09-A122-5C97DAD52264}" dt="2023-02-03T04:02:58.803" v="479" actId="14100"/>
          <ac:cxnSpMkLst>
            <pc:docMk/>
            <pc:sldMk cId="2673294188" sldId="408"/>
            <ac:cxnSpMk id="8" creationId="{12109396-FC29-07DC-FB49-AE3A3FC85612}"/>
          </ac:cxnSpMkLst>
        </pc:cxnChg>
        <pc:cxnChg chg="add mod">
          <ac:chgData name="Berson, Titan R." userId="b095c4ac-d937-49ad-8eb7-8da13456c348" providerId="ADAL" clId="{437D443A-D9E4-4E09-A122-5C97DAD52264}" dt="2023-02-03T04:02:58.803" v="479" actId="14100"/>
          <ac:cxnSpMkLst>
            <pc:docMk/>
            <pc:sldMk cId="2673294188" sldId="408"/>
            <ac:cxnSpMk id="9" creationId="{6125BA6B-6B41-379D-5BD8-AB5EB4DD1541}"/>
          </ac:cxnSpMkLst>
        </pc:cxnChg>
        <pc:cxnChg chg="add mod">
          <ac:chgData name="Berson, Titan R." userId="b095c4ac-d937-49ad-8eb7-8da13456c348" providerId="ADAL" clId="{437D443A-D9E4-4E09-A122-5C97DAD52264}" dt="2023-02-03T04:02:58.803" v="479" actId="14100"/>
          <ac:cxnSpMkLst>
            <pc:docMk/>
            <pc:sldMk cId="2673294188" sldId="408"/>
            <ac:cxnSpMk id="10" creationId="{6EB7C29F-703B-61D7-EBE7-433C2962C661}"/>
          </ac:cxnSpMkLst>
        </pc:cxnChg>
      </pc:sldChg>
      <pc:sldChg chg="addSp delSp modSp add mod">
        <pc:chgData name="Berson, Titan R." userId="b095c4ac-d937-49ad-8eb7-8da13456c348" providerId="ADAL" clId="{437D443A-D9E4-4E09-A122-5C97DAD52264}" dt="2023-02-03T04:11:34.401" v="484" actId="14100"/>
        <pc:sldMkLst>
          <pc:docMk/>
          <pc:sldMk cId="363185815" sldId="409"/>
        </pc:sldMkLst>
        <pc:spChg chg="mod">
          <ac:chgData name="Berson, Titan R." userId="b095c4ac-d937-49ad-8eb7-8da13456c348" providerId="ADAL" clId="{437D443A-D9E4-4E09-A122-5C97DAD52264}" dt="2023-02-01T21:17:08.098" v="295" actId="20577"/>
          <ac:spMkLst>
            <pc:docMk/>
            <pc:sldMk cId="363185815" sldId="409"/>
            <ac:spMk id="2" creationId="{D35F5DE1-0F66-BB9A-CE0D-70090DE7FF6B}"/>
          </ac:spMkLst>
        </pc:spChg>
        <pc:picChg chg="del">
          <ac:chgData name="Berson, Titan R." userId="b095c4ac-d937-49ad-8eb7-8da13456c348" providerId="ADAL" clId="{437D443A-D9E4-4E09-A122-5C97DAD52264}" dt="2023-02-01T21:17:10.502" v="296" actId="478"/>
          <ac:picMkLst>
            <pc:docMk/>
            <pc:sldMk cId="363185815" sldId="409"/>
            <ac:picMk id="3" creationId="{D9B704EA-FF0B-468E-43DD-C2FFC281B2AF}"/>
          </ac:picMkLst>
        </pc:picChg>
        <pc:picChg chg="add mod">
          <ac:chgData name="Berson, Titan R." userId="b095c4ac-d937-49ad-8eb7-8da13456c348" providerId="ADAL" clId="{437D443A-D9E4-4E09-A122-5C97DAD52264}" dt="2023-02-01T21:17:23.735" v="300" actId="1076"/>
          <ac:picMkLst>
            <pc:docMk/>
            <pc:sldMk cId="363185815" sldId="409"/>
            <ac:picMk id="4" creationId="{A004C746-45FD-2BD1-8046-0EAF90677A67}"/>
          </ac:picMkLst>
        </pc:picChg>
        <pc:picChg chg="add mod">
          <ac:chgData name="Berson, Titan R." userId="b095c4ac-d937-49ad-8eb7-8da13456c348" providerId="ADAL" clId="{437D443A-D9E4-4E09-A122-5C97DAD52264}" dt="2023-02-01T21:47:21.656" v="401" actId="14100"/>
          <ac:picMkLst>
            <pc:docMk/>
            <pc:sldMk cId="363185815" sldId="409"/>
            <ac:picMk id="5" creationId="{40C265B4-1F0E-8CA1-EDE0-493D11891E40}"/>
          </ac:picMkLst>
        </pc:picChg>
        <pc:cxnChg chg="add mod">
          <ac:chgData name="Berson, Titan R." userId="b095c4ac-d937-49ad-8eb7-8da13456c348" providerId="ADAL" clId="{437D443A-D9E4-4E09-A122-5C97DAD52264}" dt="2023-02-03T04:11:34.401" v="484" actId="14100"/>
          <ac:cxnSpMkLst>
            <pc:docMk/>
            <pc:sldMk cId="363185815" sldId="409"/>
            <ac:cxnSpMk id="3" creationId="{B95D24E9-51B0-62FA-0BD3-FDE895A51EE3}"/>
          </ac:cxnSpMkLst>
        </pc:cxnChg>
        <pc:cxnChg chg="add del mod">
          <ac:chgData name="Berson, Titan R." userId="b095c4ac-d937-49ad-8eb7-8da13456c348" providerId="ADAL" clId="{437D443A-D9E4-4E09-A122-5C97DAD52264}" dt="2023-02-03T04:11:22.510" v="480" actId="478"/>
          <ac:cxnSpMkLst>
            <pc:docMk/>
            <pc:sldMk cId="363185815" sldId="409"/>
            <ac:cxnSpMk id="6" creationId="{C8FD1DBA-AB7A-8464-60EE-9A97FD573A93}"/>
          </ac:cxnSpMkLst>
        </pc:cxnChg>
        <pc:cxnChg chg="add mod">
          <ac:chgData name="Berson, Titan R." userId="b095c4ac-d937-49ad-8eb7-8da13456c348" providerId="ADAL" clId="{437D443A-D9E4-4E09-A122-5C97DAD52264}" dt="2023-02-03T04:11:34.401" v="484" actId="14100"/>
          <ac:cxnSpMkLst>
            <pc:docMk/>
            <pc:sldMk cId="363185815" sldId="409"/>
            <ac:cxnSpMk id="7" creationId="{EB1C8963-5829-C4E8-5B8E-F8A32460A6D3}"/>
          </ac:cxnSpMkLst>
        </pc:cxnChg>
      </pc:sldChg>
      <pc:sldChg chg="addSp modSp add mod">
        <pc:chgData name="Berson, Titan R." userId="b095c4ac-d937-49ad-8eb7-8da13456c348" providerId="ADAL" clId="{437D443A-D9E4-4E09-A122-5C97DAD52264}" dt="2023-02-01T21:19:31.187" v="352" actId="1076"/>
        <pc:sldMkLst>
          <pc:docMk/>
          <pc:sldMk cId="2357055185" sldId="410"/>
        </pc:sldMkLst>
        <pc:spChg chg="mod">
          <ac:chgData name="Berson, Titan R." userId="b095c4ac-d937-49ad-8eb7-8da13456c348" providerId="ADAL" clId="{437D443A-D9E4-4E09-A122-5C97DAD52264}" dt="2023-02-01T21:18:32.279" v="347" actId="20577"/>
          <ac:spMkLst>
            <pc:docMk/>
            <pc:sldMk cId="2357055185" sldId="410"/>
            <ac:spMk id="2" creationId="{D35F5DE1-0F66-BB9A-CE0D-70090DE7FF6B}"/>
          </ac:spMkLst>
        </pc:spChg>
        <pc:picChg chg="add mod">
          <ac:chgData name="Berson, Titan R." userId="b095c4ac-d937-49ad-8eb7-8da13456c348" providerId="ADAL" clId="{437D443A-D9E4-4E09-A122-5C97DAD52264}" dt="2023-02-01T21:19:31.187" v="352" actId="1076"/>
          <ac:picMkLst>
            <pc:docMk/>
            <pc:sldMk cId="2357055185" sldId="410"/>
            <ac:picMk id="4" creationId="{08365C4F-F536-A597-7BF7-1724090F0281}"/>
          </ac:picMkLst>
        </pc:picChg>
      </pc:sldChg>
      <pc:sldChg chg="addSp delSp modSp new mod">
        <pc:chgData name="Berson, Titan R." userId="b095c4ac-d937-49ad-8eb7-8da13456c348" providerId="ADAL" clId="{437D443A-D9E4-4E09-A122-5C97DAD52264}" dt="2023-02-03T04:38:20.115" v="502" actId="20577"/>
        <pc:sldMkLst>
          <pc:docMk/>
          <pc:sldMk cId="1828388046" sldId="416"/>
        </pc:sldMkLst>
        <pc:spChg chg="mod">
          <ac:chgData name="Berson, Titan R." userId="b095c4ac-d937-49ad-8eb7-8da13456c348" providerId="ADAL" clId="{437D443A-D9E4-4E09-A122-5C97DAD52264}" dt="2023-02-03T04:38:20.115" v="502" actId="20577"/>
          <ac:spMkLst>
            <pc:docMk/>
            <pc:sldMk cId="1828388046" sldId="416"/>
            <ac:spMk id="2" creationId="{AE797BE6-0675-C3EA-1A2A-B5F51D8A526D}"/>
          </ac:spMkLst>
        </pc:spChg>
        <pc:spChg chg="del">
          <ac:chgData name="Berson, Titan R." userId="b095c4ac-d937-49ad-8eb7-8da13456c348" providerId="ADAL" clId="{437D443A-D9E4-4E09-A122-5C97DAD52264}" dt="2023-02-03T03:55:29.787" v="451"/>
          <ac:spMkLst>
            <pc:docMk/>
            <pc:sldMk cId="1828388046" sldId="416"/>
            <ac:spMk id="3" creationId="{D61018E8-C6D3-7301-903C-BCC87A84276F}"/>
          </ac:spMkLst>
        </pc:spChg>
        <pc:picChg chg="add mod">
          <ac:chgData name="Berson, Titan R." userId="b095c4ac-d937-49ad-8eb7-8da13456c348" providerId="ADAL" clId="{437D443A-D9E4-4E09-A122-5C97DAD52264}" dt="2023-02-03T03:55:29.787" v="451"/>
          <ac:picMkLst>
            <pc:docMk/>
            <pc:sldMk cId="1828388046" sldId="416"/>
            <ac:picMk id="1026" creationId="{41466391-A341-B59B-E843-60C93566457E}"/>
          </ac:picMkLst>
        </pc:picChg>
      </pc:sldChg>
    </pc:docChg>
  </pc:docChgLst>
  <pc:docChgLst>
    <pc:chgData name="Spiller, Hannah G." userId="S::spillerh@my.erau.edu::f42f1aa8-bbe2-42da-86ac-84a2e4ce8dc6" providerId="AD" clId="Web-{4CCAB510-0076-43B7-A8DF-9DED834A5244}"/>
    <pc:docChg chg="modSld">
      <pc:chgData name="Spiller, Hannah G." userId="S::spillerh@my.erau.edu::f42f1aa8-bbe2-42da-86ac-84a2e4ce8dc6" providerId="AD" clId="Web-{4CCAB510-0076-43B7-A8DF-9DED834A5244}" dt="2022-11-18T19:58:22.031" v="0"/>
      <pc:docMkLst>
        <pc:docMk/>
      </pc:docMkLst>
      <pc:sldChg chg="mod modShow">
        <pc:chgData name="Spiller, Hannah G." userId="S::spillerh@my.erau.edu::f42f1aa8-bbe2-42da-86ac-84a2e4ce8dc6" providerId="AD" clId="Web-{4CCAB510-0076-43B7-A8DF-9DED834A5244}" dt="2022-11-18T19:58:22.031" v="0"/>
        <pc:sldMkLst>
          <pc:docMk/>
          <pc:sldMk cId="3360240741" sldId="268"/>
        </pc:sldMkLst>
      </pc:sldChg>
    </pc:docChg>
  </pc:docChgLst>
  <pc:docChgLst>
    <pc:chgData name="Dylan Astrup" userId="56b1825f-da8e-4cf8-aad7-60ebaa314d46" providerId="ADAL" clId="{2F4AFC2C-949B-4937-B409-8BD72BF6E983}"/>
    <pc:docChg chg="undo custSel addSld delSld modSld sldOrd modMainMaster">
      <pc:chgData name="Dylan Astrup" userId="56b1825f-da8e-4cf8-aad7-60ebaa314d46" providerId="ADAL" clId="{2F4AFC2C-949B-4937-B409-8BD72BF6E983}" dt="2022-09-30T20:48:05.853" v="698" actId="207"/>
      <pc:docMkLst>
        <pc:docMk/>
      </pc:docMkLst>
      <pc:sldChg chg="delSp modSp mod modClrScheme delDesignElem chgLayout">
        <pc:chgData name="Dylan Astrup" userId="56b1825f-da8e-4cf8-aad7-60ebaa314d46" providerId="ADAL" clId="{2F4AFC2C-949B-4937-B409-8BD72BF6E983}" dt="2022-09-30T20:16:52.673" v="326" actId="700"/>
        <pc:sldMkLst>
          <pc:docMk/>
          <pc:sldMk cId="1547911601" sldId="257"/>
        </pc:sldMkLst>
        <pc:spChg chg="mod ord">
          <ac:chgData name="Dylan Astrup" userId="56b1825f-da8e-4cf8-aad7-60ebaa314d46" providerId="ADAL" clId="{2F4AFC2C-949B-4937-B409-8BD72BF6E983}" dt="2022-09-30T20:16:52.673" v="326" actId="700"/>
          <ac:spMkLst>
            <pc:docMk/>
            <pc:sldMk cId="1547911601" sldId="257"/>
            <ac:spMk id="2" creationId="{94E463C2-BC56-4832-00C7-F8FA90B12A39}"/>
          </ac:spMkLst>
        </pc:spChg>
        <pc:spChg chg="mod ord">
          <ac:chgData name="Dylan Astrup" userId="56b1825f-da8e-4cf8-aad7-60ebaa314d46" providerId="ADAL" clId="{2F4AFC2C-949B-4937-B409-8BD72BF6E983}" dt="2022-09-30T20:16:52.673" v="326" actId="700"/>
          <ac:spMkLst>
            <pc:docMk/>
            <pc:sldMk cId="1547911601" sldId="257"/>
            <ac:spMk id="3" creationId="{B4DDB100-272B-E208-1FE7-9CC5F22504CA}"/>
          </ac:spMkLst>
        </pc:spChg>
        <pc:spChg chg="del">
          <ac:chgData name="Dylan Astrup" userId="56b1825f-da8e-4cf8-aad7-60ebaa314d46" providerId="ADAL" clId="{2F4AFC2C-949B-4937-B409-8BD72BF6E983}" dt="2022-09-30T20:16:52.673" v="326" actId="700"/>
          <ac:spMkLst>
            <pc:docMk/>
            <pc:sldMk cId="1547911601" sldId="257"/>
            <ac:spMk id="8" creationId="{43C823D3-D619-407C-89E0-C6F6B1E7A42A}"/>
          </ac:spMkLst>
        </pc:spChg>
        <pc:spChg chg="del">
          <ac:chgData name="Dylan Astrup" userId="56b1825f-da8e-4cf8-aad7-60ebaa314d46" providerId="ADAL" clId="{2F4AFC2C-949B-4937-B409-8BD72BF6E983}" dt="2022-09-30T20:16:52.673" v="326" actId="700"/>
          <ac:spMkLst>
            <pc:docMk/>
            <pc:sldMk cId="1547911601" sldId="257"/>
            <ac:spMk id="10" creationId="{047F8E3E-2FFA-4A0F-B3C7-E57ADDCFB415}"/>
          </ac:spMkLst>
        </pc:spChg>
        <pc:grpChg chg="del">
          <ac:chgData name="Dylan Astrup" userId="56b1825f-da8e-4cf8-aad7-60ebaa314d46" providerId="ADAL" clId="{2F4AFC2C-949B-4937-B409-8BD72BF6E983}" dt="2022-09-30T20:16:52.673" v="326" actId="700"/>
          <ac:grpSpMkLst>
            <pc:docMk/>
            <pc:sldMk cId="1547911601" sldId="257"/>
            <ac:grpSpMk id="12" creationId="{33D939F1-7ABE-4D0E-946A-43F37F556AFD}"/>
          </ac:grpSpMkLst>
        </pc:grpChg>
        <pc:grpChg chg="del">
          <ac:chgData name="Dylan Astrup" userId="56b1825f-da8e-4cf8-aad7-60ebaa314d46" providerId="ADAL" clId="{2F4AFC2C-949B-4937-B409-8BD72BF6E983}" dt="2022-09-30T20:16:52.673" v="326" actId="700"/>
          <ac:grpSpMkLst>
            <pc:docMk/>
            <pc:sldMk cId="1547911601" sldId="257"/>
            <ac:grpSpMk id="18" creationId="{9DB3963A-4187-4A72-9DA4-CA6BADE22931}"/>
          </ac:grpSpMkLst>
        </pc:grpChg>
      </pc:sldChg>
      <pc:sldChg chg="del">
        <pc:chgData name="Dylan Astrup" userId="56b1825f-da8e-4cf8-aad7-60ebaa314d46" providerId="ADAL" clId="{2F4AFC2C-949B-4937-B409-8BD72BF6E983}" dt="2022-09-30T19:18:39.234" v="11" actId="47"/>
        <pc:sldMkLst>
          <pc:docMk/>
          <pc:sldMk cId="1655559509" sldId="258"/>
        </pc:sldMkLst>
      </pc:sldChg>
      <pc:sldChg chg="addSp delSp modSp mod modClrScheme delDesignElem chgLayout">
        <pc:chgData name="Dylan Astrup" userId="56b1825f-da8e-4cf8-aad7-60ebaa314d46" providerId="ADAL" clId="{2F4AFC2C-949B-4937-B409-8BD72BF6E983}" dt="2022-09-30T20:48:05.853" v="698" actId="207"/>
        <pc:sldMkLst>
          <pc:docMk/>
          <pc:sldMk cId="1532259804" sldId="259"/>
        </pc:sldMkLst>
        <pc:spChg chg="mod ord">
          <ac:chgData name="Dylan Astrup" userId="56b1825f-da8e-4cf8-aad7-60ebaa314d46" providerId="ADAL" clId="{2F4AFC2C-949B-4937-B409-8BD72BF6E983}" dt="2022-09-30T20:48:05.853" v="698" actId="207"/>
          <ac:spMkLst>
            <pc:docMk/>
            <pc:sldMk cId="1532259804" sldId="259"/>
            <ac:spMk id="2" creationId="{D917B7BB-7A95-C5D8-0FB4-1FA0DCFAD80C}"/>
          </ac:spMkLst>
        </pc:spChg>
        <pc:spChg chg="mod ord">
          <ac:chgData name="Dylan Astrup" userId="56b1825f-da8e-4cf8-aad7-60ebaa314d46" providerId="ADAL" clId="{2F4AFC2C-949B-4937-B409-8BD72BF6E983}" dt="2022-09-30T20:22:34.875" v="405" actId="700"/>
          <ac:spMkLst>
            <pc:docMk/>
            <pc:sldMk cId="1532259804" sldId="259"/>
            <ac:spMk id="3" creationId="{1F95F9C2-9772-E6E1-3C4E-FC5473C3583D}"/>
          </ac:spMkLst>
        </pc:spChg>
        <pc:spChg chg="add del">
          <ac:chgData name="Dylan Astrup" userId="56b1825f-da8e-4cf8-aad7-60ebaa314d46" providerId="ADAL" clId="{2F4AFC2C-949B-4937-B409-8BD72BF6E983}" dt="2022-09-30T20:00:59.064" v="220" actId="26606"/>
          <ac:spMkLst>
            <pc:docMk/>
            <pc:sldMk cId="1532259804" sldId="259"/>
            <ac:spMk id="5" creationId="{18873D23-2DCF-4B31-A009-95721C06E8E1}"/>
          </ac:spMkLst>
        </pc:spChg>
        <pc:spChg chg="add del">
          <ac:chgData name="Dylan Astrup" userId="56b1825f-da8e-4cf8-aad7-60ebaa314d46" providerId="ADAL" clId="{2F4AFC2C-949B-4937-B409-8BD72BF6E983}" dt="2022-09-30T20:00:59.064" v="220" actId="26606"/>
          <ac:spMkLst>
            <pc:docMk/>
            <pc:sldMk cId="1532259804" sldId="259"/>
            <ac:spMk id="6" creationId="{C13EF075-D4EF-4929-ADBC-91B27DA19955}"/>
          </ac:spMkLst>
        </pc:spChg>
        <pc:spChg chg="add del">
          <ac:chgData name="Dylan Astrup" userId="56b1825f-da8e-4cf8-aad7-60ebaa314d46" providerId="ADAL" clId="{2F4AFC2C-949B-4937-B409-8BD72BF6E983}" dt="2022-09-30T20:06:35.232" v="309" actId="700"/>
          <ac:spMkLst>
            <pc:docMk/>
            <pc:sldMk cId="1532259804" sldId="259"/>
            <ac:spMk id="8" creationId="{D038248A-211C-4EEC-8401-C761B929FB52}"/>
          </ac:spMkLst>
        </pc:spChg>
        <pc:spChg chg="add del">
          <ac:chgData name="Dylan Astrup" userId="56b1825f-da8e-4cf8-aad7-60ebaa314d46" providerId="ADAL" clId="{2F4AFC2C-949B-4937-B409-8BD72BF6E983}" dt="2022-09-30T20:06:35.232" v="309" actId="700"/>
          <ac:spMkLst>
            <pc:docMk/>
            <pc:sldMk cId="1532259804" sldId="259"/>
            <ac:spMk id="10" creationId="{C30A849F-66D9-40C8-BEC8-35AFF8F4568F}"/>
          </ac:spMkLst>
        </pc:spChg>
        <pc:grpChg chg="add del">
          <ac:chgData name="Dylan Astrup" userId="56b1825f-da8e-4cf8-aad7-60ebaa314d46" providerId="ADAL" clId="{2F4AFC2C-949B-4937-B409-8BD72BF6E983}" dt="2022-09-30T20:00:59.064" v="220" actId="26606"/>
          <ac:grpSpMkLst>
            <pc:docMk/>
            <pc:sldMk cId="1532259804" sldId="259"/>
            <ac:grpSpMk id="7" creationId="{DAA26DFA-AAB2-4973-9C17-16D587C7B198}"/>
          </ac:grpSpMkLst>
        </pc:grpChg>
        <pc:grpChg chg="add del">
          <ac:chgData name="Dylan Astrup" userId="56b1825f-da8e-4cf8-aad7-60ebaa314d46" providerId="ADAL" clId="{2F4AFC2C-949B-4937-B409-8BD72BF6E983}" dt="2022-09-30T20:06:35.232" v="309" actId="700"/>
          <ac:grpSpMkLst>
            <pc:docMk/>
            <pc:sldMk cId="1532259804" sldId="259"/>
            <ac:grpSpMk id="12" creationId="{04542298-A2B1-480F-A11C-A40EDD19B857}"/>
          </ac:grpSpMkLst>
        </pc:grpChg>
        <pc:grpChg chg="add del">
          <ac:chgData name="Dylan Astrup" userId="56b1825f-da8e-4cf8-aad7-60ebaa314d46" providerId="ADAL" clId="{2F4AFC2C-949B-4937-B409-8BD72BF6E983}" dt="2022-09-30T20:06:35.232" v="309" actId="700"/>
          <ac:grpSpMkLst>
            <pc:docMk/>
            <pc:sldMk cId="1532259804" sldId="259"/>
            <ac:grpSpMk id="18" creationId="{2A5C9C35-2375-49EB-B99C-17C87D42FE7C}"/>
          </ac:grpSpMkLst>
        </pc:grpChg>
      </pc:sldChg>
      <pc:sldChg chg="modSp mod modClrScheme chgLayout">
        <pc:chgData name="Dylan Astrup" userId="56b1825f-da8e-4cf8-aad7-60ebaa314d46" providerId="ADAL" clId="{2F4AFC2C-949B-4937-B409-8BD72BF6E983}" dt="2022-09-30T20:17:41.616" v="328" actId="700"/>
        <pc:sldMkLst>
          <pc:docMk/>
          <pc:sldMk cId="1944133504" sldId="260"/>
        </pc:sldMkLst>
        <pc:spChg chg="mod ord">
          <ac:chgData name="Dylan Astrup" userId="56b1825f-da8e-4cf8-aad7-60ebaa314d46" providerId="ADAL" clId="{2F4AFC2C-949B-4937-B409-8BD72BF6E983}" dt="2022-09-30T20:17:41.616" v="328" actId="700"/>
          <ac:spMkLst>
            <pc:docMk/>
            <pc:sldMk cId="1944133504" sldId="260"/>
            <ac:spMk id="2" creationId="{B51E2D17-18A8-2468-D24B-6321B95181FE}"/>
          </ac:spMkLst>
        </pc:spChg>
        <pc:spChg chg="mod ord">
          <ac:chgData name="Dylan Astrup" userId="56b1825f-da8e-4cf8-aad7-60ebaa314d46" providerId="ADAL" clId="{2F4AFC2C-949B-4937-B409-8BD72BF6E983}" dt="2022-09-30T20:17:41.616" v="328" actId="700"/>
          <ac:spMkLst>
            <pc:docMk/>
            <pc:sldMk cId="1944133504" sldId="260"/>
            <ac:spMk id="3" creationId="{7B6AE0DA-0C5E-3C1E-3576-29F85B822B02}"/>
          </ac:spMkLst>
        </pc:spChg>
      </pc:sldChg>
      <pc:sldChg chg="delSp modSp mod modClrScheme delDesignElem chgLayout">
        <pc:chgData name="Dylan Astrup" userId="56b1825f-da8e-4cf8-aad7-60ebaa314d46" providerId="ADAL" clId="{2F4AFC2C-949B-4937-B409-8BD72BF6E983}" dt="2022-09-30T20:17:56.667" v="330" actId="700"/>
        <pc:sldMkLst>
          <pc:docMk/>
          <pc:sldMk cId="3978656310" sldId="261"/>
        </pc:sldMkLst>
        <pc:spChg chg="mod ord">
          <ac:chgData name="Dylan Astrup" userId="56b1825f-da8e-4cf8-aad7-60ebaa314d46" providerId="ADAL" clId="{2F4AFC2C-949B-4937-B409-8BD72BF6E983}" dt="2022-09-30T20:17:56.667" v="330" actId="700"/>
          <ac:spMkLst>
            <pc:docMk/>
            <pc:sldMk cId="3978656310" sldId="261"/>
            <ac:spMk id="2" creationId="{92F520C3-F7DB-5319-AF54-F93C587FA6F9}"/>
          </ac:spMkLst>
        </pc:spChg>
        <pc:spChg chg="mod ord">
          <ac:chgData name="Dylan Astrup" userId="56b1825f-da8e-4cf8-aad7-60ebaa314d46" providerId="ADAL" clId="{2F4AFC2C-949B-4937-B409-8BD72BF6E983}" dt="2022-09-30T20:17:56.667" v="330" actId="700"/>
          <ac:spMkLst>
            <pc:docMk/>
            <pc:sldMk cId="3978656310" sldId="261"/>
            <ac:spMk id="3" creationId="{16EE0836-0B21-CD6B-6481-0A6B392C69E9}"/>
          </ac:spMkLst>
        </pc:spChg>
        <pc:spChg chg="del">
          <ac:chgData name="Dylan Astrup" userId="56b1825f-da8e-4cf8-aad7-60ebaa314d46" providerId="ADAL" clId="{2F4AFC2C-949B-4937-B409-8BD72BF6E983}" dt="2022-09-30T20:17:56.667" v="330" actId="700"/>
          <ac:spMkLst>
            <pc:docMk/>
            <pc:sldMk cId="3978656310" sldId="261"/>
            <ac:spMk id="10" creationId="{18AC8E79-ECD6-4F34-BE5A-9F5E850E850A}"/>
          </ac:spMkLst>
        </pc:spChg>
        <pc:spChg chg="del">
          <ac:chgData name="Dylan Astrup" userId="56b1825f-da8e-4cf8-aad7-60ebaa314d46" providerId="ADAL" clId="{2F4AFC2C-949B-4937-B409-8BD72BF6E983}" dt="2022-09-30T20:17:56.667" v="330" actId="700"/>
          <ac:spMkLst>
            <pc:docMk/>
            <pc:sldMk cId="3978656310" sldId="261"/>
            <ac:spMk id="12" creationId="{7D2BE1BB-2AB2-4D7E-9E27-8D245181B513}"/>
          </ac:spMkLst>
        </pc:spChg>
        <pc:grpChg chg="del">
          <ac:chgData name="Dylan Astrup" userId="56b1825f-da8e-4cf8-aad7-60ebaa314d46" providerId="ADAL" clId="{2F4AFC2C-949B-4937-B409-8BD72BF6E983}" dt="2022-09-30T20:17:56.667" v="330" actId="700"/>
          <ac:grpSpMkLst>
            <pc:docMk/>
            <pc:sldMk cId="3978656310" sldId="261"/>
            <ac:grpSpMk id="14" creationId="{22A1615C-2156-4B15-BF3E-39794B37905E}"/>
          </ac:grpSpMkLst>
        </pc:grpChg>
      </pc:sldChg>
      <pc:sldChg chg="addSp modSp mod modClrScheme chgLayout">
        <pc:chgData name="Dylan Astrup" userId="56b1825f-da8e-4cf8-aad7-60ebaa314d46" providerId="ADAL" clId="{2F4AFC2C-949B-4937-B409-8BD72BF6E983}" dt="2022-09-30T20:19:01.310" v="333" actId="700"/>
        <pc:sldMkLst>
          <pc:docMk/>
          <pc:sldMk cId="3221376499" sldId="262"/>
        </pc:sldMkLst>
        <pc:spChg chg="mod ord">
          <ac:chgData name="Dylan Astrup" userId="56b1825f-da8e-4cf8-aad7-60ebaa314d46" providerId="ADAL" clId="{2F4AFC2C-949B-4937-B409-8BD72BF6E983}" dt="2022-09-30T20:19:01.310" v="333" actId="700"/>
          <ac:spMkLst>
            <pc:docMk/>
            <pc:sldMk cId="3221376499" sldId="262"/>
            <ac:spMk id="2" creationId="{201776FC-945F-FAAA-B1C1-BB495B039D83}"/>
          </ac:spMkLst>
        </pc:spChg>
        <pc:spChg chg="add mod ord">
          <ac:chgData name="Dylan Astrup" userId="56b1825f-da8e-4cf8-aad7-60ebaa314d46" providerId="ADAL" clId="{2F4AFC2C-949B-4937-B409-8BD72BF6E983}" dt="2022-09-30T20:19:01.310" v="333" actId="700"/>
          <ac:spMkLst>
            <pc:docMk/>
            <pc:sldMk cId="3221376499" sldId="262"/>
            <ac:spMk id="3" creationId="{8187FDA3-573A-D69B-3D74-55E3FCFA1064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19:30.690" v="385" actId="700"/>
        <pc:sldMkLst>
          <pc:docMk/>
          <pc:sldMk cId="1914894079" sldId="263"/>
        </pc:sldMkLst>
        <pc:spChg chg="mod ord">
          <ac:chgData name="Dylan Astrup" userId="56b1825f-da8e-4cf8-aad7-60ebaa314d46" providerId="ADAL" clId="{2F4AFC2C-949B-4937-B409-8BD72BF6E983}" dt="2022-09-30T20:19:30.690" v="385" actId="700"/>
          <ac:spMkLst>
            <pc:docMk/>
            <pc:sldMk cId="1914894079" sldId="263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19:30.690" v="385" actId="700"/>
          <ac:graphicFrameMkLst>
            <pc:docMk/>
            <pc:sldMk cId="1914894079" sldId="263"/>
            <ac:graphicFrameMk id="4" creationId="{1FFB1977-A621-2FDE-B4F7-B9745F7E1205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27.402" v="392" actId="700"/>
        <pc:sldMkLst>
          <pc:docMk/>
          <pc:sldMk cId="2579320509" sldId="264"/>
        </pc:sldMkLst>
        <pc:spChg chg="mod ord">
          <ac:chgData name="Dylan Astrup" userId="56b1825f-da8e-4cf8-aad7-60ebaa314d46" providerId="ADAL" clId="{2F4AFC2C-949B-4937-B409-8BD72BF6E983}" dt="2022-09-30T20:20:27.402" v="392" actId="700"/>
          <ac:spMkLst>
            <pc:docMk/>
            <pc:sldMk cId="2579320509" sldId="264"/>
            <ac:spMk id="2" creationId="{48E14014-F1E8-3436-7431-11099026B5AF}"/>
          </ac:spMkLst>
        </pc:spChg>
        <pc:spChg chg="mod ord">
          <ac:chgData name="Dylan Astrup" userId="56b1825f-da8e-4cf8-aad7-60ebaa314d46" providerId="ADAL" clId="{2F4AFC2C-949B-4937-B409-8BD72BF6E983}" dt="2022-09-30T20:20:27.402" v="392" actId="700"/>
          <ac:spMkLst>
            <pc:docMk/>
            <pc:sldMk cId="2579320509" sldId="264"/>
            <ac:spMk id="3" creationId="{B68E05C4-3229-1C39-A925-946F2E1BB741}"/>
          </ac:spMkLst>
        </pc:spChg>
      </pc:sldChg>
      <pc:sldChg chg="addSp delSp modSp mod modClrScheme chgLayout">
        <pc:chgData name="Dylan Astrup" userId="56b1825f-da8e-4cf8-aad7-60ebaa314d46" providerId="ADAL" clId="{2F4AFC2C-949B-4937-B409-8BD72BF6E983}" dt="2022-09-30T20:20:39.343" v="394" actId="700"/>
        <pc:sldMkLst>
          <pc:docMk/>
          <pc:sldMk cId="280463012" sldId="265"/>
        </pc:sldMkLst>
        <pc:spChg chg="mod ord">
          <ac:chgData name="Dylan Astrup" userId="56b1825f-da8e-4cf8-aad7-60ebaa314d46" providerId="ADAL" clId="{2F4AFC2C-949B-4937-B409-8BD72BF6E983}" dt="2022-09-30T20:20:39.343" v="394" actId="700"/>
          <ac:spMkLst>
            <pc:docMk/>
            <pc:sldMk cId="280463012" sldId="265"/>
            <ac:spMk id="2" creationId="{C490EA55-13BB-0EB9-59F3-8429CE057E0E}"/>
          </ac:spMkLst>
        </pc:spChg>
        <pc:spChg chg="del mod ord">
          <ac:chgData name="Dylan Astrup" userId="56b1825f-da8e-4cf8-aad7-60ebaa314d46" providerId="ADAL" clId="{2F4AFC2C-949B-4937-B409-8BD72BF6E983}" dt="2022-09-30T20:20:39.343" v="394" actId="700"/>
          <ac:spMkLst>
            <pc:docMk/>
            <pc:sldMk cId="280463012" sldId="265"/>
            <ac:spMk id="3" creationId="{8EB298F4-A557-32D6-3A98-8C346AF44D4A}"/>
          </ac:spMkLst>
        </pc:spChg>
        <pc:spChg chg="add mod ord">
          <ac:chgData name="Dylan Astrup" userId="56b1825f-da8e-4cf8-aad7-60ebaa314d46" providerId="ADAL" clId="{2F4AFC2C-949B-4937-B409-8BD72BF6E983}" dt="2022-09-30T20:20:39.343" v="394" actId="700"/>
          <ac:spMkLst>
            <pc:docMk/>
            <pc:sldMk cId="280463012" sldId="265"/>
            <ac:spMk id="4" creationId="{45E2D985-AE37-61C2-EABF-FF2E777BAACD}"/>
          </ac:spMkLst>
        </pc:spChg>
      </pc:sldChg>
      <pc:sldChg chg="addSp delSp modSp mod modClrScheme delDesignElem chgLayout">
        <pc:chgData name="Dylan Astrup" userId="56b1825f-da8e-4cf8-aad7-60ebaa314d46" providerId="ADAL" clId="{2F4AFC2C-949B-4937-B409-8BD72BF6E983}" dt="2022-09-30T20:20:44.946" v="395" actId="700"/>
        <pc:sldMkLst>
          <pc:docMk/>
          <pc:sldMk cId="2641549669" sldId="266"/>
        </pc:sldMkLst>
        <pc:spChg chg="mod ord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2" creationId="{29EC9B37-8362-AC26-4F42-BE9D36624462}"/>
          </ac:spMkLst>
        </pc:spChg>
        <pc:spChg chg="del mod ord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3" creationId="{766574BC-0DD8-8916-2040-6A67FE0A8046}"/>
          </ac:spMkLst>
        </pc:spChg>
        <pc:spChg chg="add mod ord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4" creationId="{F5B3B9BE-5ED3-5CDE-F546-C04FCDF0F6DC}"/>
          </ac:spMkLst>
        </pc:spChg>
        <pc:spChg chg="del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8" creationId="{87BF42CA-AD55-48B4-8949-C4DCA60A6AEE}"/>
          </ac:spMkLst>
        </pc:spChg>
        <pc:spChg chg="del">
          <ac:chgData name="Dylan Astrup" userId="56b1825f-da8e-4cf8-aad7-60ebaa314d46" providerId="ADAL" clId="{2F4AFC2C-949B-4937-B409-8BD72BF6E983}" dt="2022-09-30T20:20:44.946" v="395" actId="700"/>
          <ac:spMkLst>
            <pc:docMk/>
            <pc:sldMk cId="2641549669" sldId="266"/>
            <ac:spMk id="10" creationId="{66AE1D3D-3106-4CB2-AA7C-0C1642AC0F2E}"/>
          </ac:spMkLst>
        </pc:spChg>
        <pc:grpChg chg="del">
          <ac:chgData name="Dylan Astrup" userId="56b1825f-da8e-4cf8-aad7-60ebaa314d46" providerId="ADAL" clId="{2F4AFC2C-949B-4937-B409-8BD72BF6E983}" dt="2022-09-30T20:20:44.946" v="395" actId="700"/>
          <ac:grpSpMkLst>
            <pc:docMk/>
            <pc:sldMk cId="2641549669" sldId="266"/>
            <ac:grpSpMk id="12" creationId="{0A31B6AF-B711-4CDB-8C2B-16E963DDC4C5}"/>
          </ac:grpSpMkLst>
        </pc:grpChg>
      </pc:sldChg>
      <pc:sldChg chg="modSp mod modClrScheme chgLayout">
        <pc:chgData name="Dylan Astrup" userId="56b1825f-da8e-4cf8-aad7-60ebaa314d46" providerId="ADAL" clId="{2F4AFC2C-949B-4937-B409-8BD72BF6E983}" dt="2022-09-30T20:20:52.637" v="396" actId="700"/>
        <pc:sldMkLst>
          <pc:docMk/>
          <pc:sldMk cId="3650331677" sldId="267"/>
        </pc:sldMkLst>
        <pc:spChg chg="mod ord">
          <ac:chgData name="Dylan Astrup" userId="56b1825f-da8e-4cf8-aad7-60ebaa314d46" providerId="ADAL" clId="{2F4AFC2C-949B-4937-B409-8BD72BF6E983}" dt="2022-09-30T20:20:52.637" v="396" actId="700"/>
          <ac:spMkLst>
            <pc:docMk/>
            <pc:sldMk cId="3650331677" sldId="267"/>
            <ac:spMk id="2" creationId="{62726184-7C76-B17F-60B5-744321EDC831}"/>
          </ac:spMkLst>
        </pc:spChg>
        <pc:graphicFrameChg chg="mod ord modGraphic">
          <ac:chgData name="Dylan Astrup" userId="56b1825f-da8e-4cf8-aad7-60ebaa314d46" providerId="ADAL" clId="{2F4AFC2C-949B-4937-B409-8BD72BF6E983}" dt="2022-09-30T20:20:52.637" v="396" actId="700"/>
          <ac:graphicFrameMkLst>
            <pc:docMk/>
            <pc:sldMk cId="3650331677" sldId="267"/>
            <ac:graphicFrameMk id="4" creationId="{AF4CAE27-D5F2-3DB3-D073-DF39B376DEB5}"/>
          </ac:graphicFrameMkLst>
        </pc:graphicFrameChg>
      </pc:sldChg>
      <pc:sldChg chg="addSp delSp modSp mod modClrScheme chgLayout">
        <pc:chgData name="Dylan Astrup" userId="56b1825f-da8e-4cf8-aad7-60ebaa314d46" providerId="ADAL" clId="{2F4AFC2C-949B-4937-B409-8BD72BF6E983}" dt="2022-09-30T20:21:47.211" v="399" actId="700"/>
        <pc:sldMkLst>
          <pc:docMk/>
          <pc:sldMk cId="3360240741" sldId="268"/>
        </pc:sldMkLst>
        <pc:spChg chg="mod ord">
          <ac:chgData name="Dylan Astrup" userId="56b1825f-da8e-4cf8-aad7-60ebaa314d46" providerId="ADAL" clId="{2F4AFC2C-949B-4937-B409-8BD72BF6E983}" dt="2022-09-30T20:21:47.211" v="399" actId="700"/>
          <ac:spMkLst>
            <pc:docMk/>
            <pc:sldMk cId="3360240741" sldId="268"/>
            <ac:spMk id="2" creationId="{C060B360-4A64-91C9-BA24-F7C286880072}"/>
          </ac:spMkLst>
        </pc:spChg>
        <pc:spChg chg="del mod ord">
          <ac:chgData name="Dylan Astrup" userId="56b1825f-da8e-4cf8-aad7-60ebaa314d46" providerId="ADAL" clId="{2F4AFC2C-949B-4937-B409-8BD72BF6E983}" dt="2022-09-30T20:21:13.853" v="397" actId="700"/>
          <ac:spMkLst>
            <pc:docMk/>
            <pc:sldMk cId="3360240741" sldId="268"/>
            <ac:spMk id="3" creationId="{E9968FD5-3EBD-9934-FC07-DF6BCA123348}"/>
          </ac:spMkLst>
        </pc:spChg>
        <pc:spChg chg="add del mod ord">
          <ac:chgData name="Dylan Astrup" userId="56b1825f-da8e-4cf8-aad7-60ebaa314d46" providerId="ADAL" clId="{2F4AFC2C-949B-4937-B409-8BD72BF6E983}" dt="2022-09-30T20:21:47.211" v="399" actId="700"/>
          <ac:spMkLst>
            <pc:docMk/>
            <pc:sldMk cId="3360240741" sldId="268"/>
            <ac:spMk id="4" creationId="{23F37A0B-99AC-63F8-569F-F95F40C8D1D5}"/>
          </ac:spMkLst>
        </pc:spChg>
        <pc:spChg chg="add mod ord">
          <ac:chgData name="Dylan Astrup" userId="56b1825f-da8e-4cf8-aad7-60ebaa314d46" providerId="ADAL" clId="{2F4AFC2C-949B-4937-B409-8BD72BF6E983}" dt="2022-09-30T20:21:47.211" v="399" actId="700"/>
          <ac:spMkLst>
            <pc:docMk/>
            <pc:sldMk cId="3360240741" sldId="268"/>
            <ac:spMk id="5" creationId="{D9F44E44-035F-3BC5-C1F0-7191302E7F75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22:18.883" v="403" actId="313"/>
        <pc:sldMkLst>
          <pc:docMk/>
          <pc:sldMk cId="199341519" sldId="269"/>
        </pc:sldMkLst>
        <pc:spChg chg="mod ord">
          <ac:chgData name="Dylan Astrup" userId="56b1825f-da8e-4cf8-aad7-60ebaa314d46" providerId="ADAL" clId="{2F4AFC2C-949B-4937-B409-8BD72BF6E983}" dt="2022-09-30T20:22:18.883" v="403" actId="313"/>
          <ac:spMkLst>
            <pc:docMk/>
            <pc:sldMk cId="199341519" sldId="269"/>
            <ac:spMk id="2" creationId="{8A438E16-90DB-DFB2-5E99-8B1237B42777}"/>
          </ac:spMkLst>
        </pc:spChg>
        <pc:spChg chg="mod ord">
          <ac:chgData name="Dylan Astrup" userId="56b1825f-da8e-4cf8-aad7-60ebaa314d46" providerId="ADAL" clId="{2F4AFC2C-949B-4937-B409-8BD72BF6E983}" dt="2022-09-30T20:21:21.192" v="398" actId="700"/>
          <ac:spMkLst>
            <pc:docMk/>
            <pc:sldMk cId="199341519" sldId="269"/>
            <ac:spMk id="3" creationId="{CFF2AB9F-1783-4CD9-EF26-07C37D2C3440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18:16.257" v="331" actId="700"/>
        <pc:sldMkLst>
          <pc:docMk/>
          <pc:sldMk cId="3724009850" sldId="270"/>
        </pc:sldMkLst>
        <pc:spChg chg="mod ord">
          <ac:chgData name="Dylan Astrup" userId="56b1825f-da8e-4cf8-aad7-60ebaa314d46" providerId="ADAL" clId="{2F4AFC2C-949B-4937-B409-8BD72BF6E983}" dt="2022-09-30T20:18:16.257" v="331" actId="700"/>
          <ac:spMkLst>
            <pc:docMk/>
            <pc:sldMk cId="3724009850" sldId="270"/>
            <ac:spMk id="2" creationId="{630E1806-25D6-BF18-AE46-82F384B4AC53}"/>
          </ac:spMkLst>
        </pc:spChg>
        <pc:spChg chg="mod ord">
          <ac:chgData name="Dylan Astrup" userId="56b1825f-da8e-4cf8-aad7-60ebaa314d46" providerId="ADAL" clId="{2F4AFC2C-949B-4937-B409-8BD72BF6E983}" dt="2022-09-30T20:18:16.257" v="331" actId="700"/>
          <ac:spMkLst>
            <pc:docMk/>
            <pc:sldMk cId="3724009850" sldId="270"/>
            <ac:spMk id="3" creationId="{BFD617D1-9027-3B1E-4439-764E1054430A}"/>
          </ac:spMkLst>
        </pc:spChg>
      </pc:sldChg>
      <pc:sldChg chg="delSp modSp mod modClrScheme delDesignElem chgLayout">
        <pc:chgData name="Dylan Astrup" userId="56b1825f-da8e-4cf8-aad7-60ebaa314d46" providerId="ADAL" clId="{2F4AFC2C-949B-4937-B409-8BD72BF6E983}" dt="2022-09-30T20:18:25.137" v="332" actId="700"/>
        <pc:sldMkLst>
          <pc:docMk/>
          <pc:sldMk cId="191607916" sldId="271"/>
        </pc:sldMkLst>
        <pc:spChg chg="mod ord">
          <ac:chgData name="Dylan Astrup" userId="56b1825f-da8e-4cf8-aad7-60ebaa314d46" providerId="ADAL" clId="{2F4AFC2C-949B-4937-B409-8BD72BF6E983}" dt="2022-09-30T20:18:25.137" v="332" actId="700"/>
          <ac:spMkLst>
            <pc:docMk/>
            <pc:sldMk cId="191607916" sldId="271"/>
            <ac:spMk id="2" creationId="{00F266F9-9C7F-0B6B-FF2A-CA691934BD0C}"/>
          </ac:spMkLst>
        </pc:spChg>
        <pc:spChg chg="mod ord">
          <ac:chgData name="Dylan Astrup" userId="56b1825f-da8e-4cf8-aad7-60ebaa314d46" providerId="ADAL" clId="{2F4AFC2C-949B-4937-B409-8BD72BF6E983}" dt="2022-09-30T20:18:25.137" v="332" actId="700"/>
          <ac:spMkLst>
            <pc:docMk/>
            <pc:sldMk cId="191607916" sldId="271"/>
            <ac:spMk id="3" creationId="{C810D73F-5407-7BFA-C95E-F102FD27A0DD}"/>
          </ac:spMkLst>
        </pc:spChg>
        <pc:spChg chg="del">
          <ac:chgData name="Dylan Astrup" userId="56b1825f-da8e-4cf8-aad7-60ebaa314d46" providerId="ADAL" clId="{2F4AFC2C-949B-4937-B409-8BD72BF6E983}" dt="2022-09-30T20:18:25.137" v="332" actId="700"/>
          <ac:spMkLst>
            <pc:docMk/>
            <pc:sldMk cId="191607916" sldId="271"/>
            <ac:spMk id="19" creationId="{5E39A796-BE83-48B1-B33F-35C4A32AAB57}"/>
          </ac:spMkLst>
        </pc:spChg>
        <pc:spChg chg="del">
          <ac:chgData name="Dylan Astrup" userId="56b1825f-da8e-4cf8-aad7-60ebaa314d46" providerId="ADAL" clId="{2F4AFC2C-949B-4937-B409-8BD72BF6E983}" dt="2022-09-30T20:18:25.137" v="332" actId="700"/>
          <ac:spMkLst>
            <pc:docMk/>
            <pc:sldMk cId="191607916" sldId="271"/>
            <ac:spMk id="21" creationId="{72F84B47-E267-4194-8194-831DB7B5547F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17:49.409" v="329" actId="700"/>
        <pc:sldMkLst>
          <pc:docMk/>
          <pc:sldMk cId="1370572748" sldId="273"/>
        </pc:sldMkLst>
        <pc:spChg chg="mod ord">
          <ac:chgData name="Dylan Astrup" userId="56b1825f-da8e-4cf8-aad7-60ebaa314d46" providerId="ADAL" clId="{2F4AFC2C-949B-4937-B409-8BD72BF6E983}" dt="2022-09-30T20:17:49.409" v="329" actId="700"/>
          <ac:spMkLst>
            <pc:docMk/>
            <pc:sldMk cId="1370572748" sldId="273"/>
            <ac:spMk id="2" creationId="{8E49A224-3322-0A57-EED0-264BD7BBECC5}"/>
          </ac:spMkLst>
        </pc:spChg>
        <pc:graphicFrameChg chg="mod ord">
          <ac:chgData name="Dylan Astrup" userId="56b1825f-da8e-4cf8-aad7-60ebaa314d46" providerId="ADAL" clId="{2F4AFC2C-949B-4937-B409-8BD72BF6E983}" dt="2022-09-30T20:17:49.409" v="329" actId="700"/>
          <ac:graphicFrameMkLst>
            <pc:docMk/>
            <pc:sldMk cId="1370572748" sldId="273"/>
            <ac:graphicFrameMk id="4" creationId="{6391F98F-B853-966E-F7CD-C226BE6EB6A5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19:18.741" v="384" actId="1038"/>
        <pc:sldMkLst>
          <pc:docMk/>
          <pc:sldMk cId="1433027046" sldId="274"/>
        </pc:sldMkLst>
        <pc:spChg chg="mod ord">
          <ac:chgData name="Dylan Astrup" userId="56b1825f-da8e-4cf8-aad7-60ebaa314d46" providerId="ADAL" clId="{2F4AFC2C-949B-4937-B409-8BD72BF6E983}" dt="2022-09-30T20:19:12.085" v="334" actId="700"/>
          <ac:spMkLst>
            <pc:docMk/>
            <pc:sldMk cId="1433027046" sldId="274"/>
            <ac:spMk id="2" creationId="{D6C91E37-B784-62AC-37E3-F16C52DA26F3}"/>
          </ac:spMkLst>
        </pc:spChg>
        <pc:spChg chg="mod">
          <ac:chgData name="Dylan Astrup" userId="56b1825f-da8e-4cf8-aad7-60ebaa314d46" providerId="ADAL" clId="{2F4AFC2C-949B-4937-B409-8BD72BF6E983}" dt="2022-09-30T20:19:18.741" v="384" actId="1038"/>
          <ac:spMkLst>
            <pc:docMk/>
            <pc:sldMk cId="1433027046" sldId="274"/>
            <ac:spMk id="7" creationId="{BF34A3EA-DB9B-9630-04D6-63598462193B}"/>
          </ac:spMkLst>
        </pc:spChg>
        <pc:picChg chg="mod ord">
          <ac:chgData name="Dylan Astrup" userId="56b1825f-da8e-4cf8-aad7-60ebaa314d46" providerId="ADAL" clId="{2F4AFC2C-949B-4937-B409-8BD72BF6E983}" dt="2022-09-30T20:19:12.085" v="334" actId="700"/>
          <ac:picMkLst>
            <pc:docMk/>
            <pc:sldMk cId="1433027046" sldId="274"/>
            <ac:picMk id="4" creationId="{6C8389B4-BBCA-9D49-E2A0-08390E0E671E}"/>
          </ac:picMkLst>
        </pc:picChg>
        <pc:picChg chg="mod">
          <ac:chgData name="Dylan Astrup" userId="56b1825f-da8e-4cf8-aad7-60ebaa314d46" providerId="ADAL" clId="{2F4AFC2C-949B-4937-B409-8BD72BF6E983}" dt="2022-09-30T20:19:18.741" v="384" actId="1038"/>
          <ac:picMkLst>
            <pc:docMk/>
            <pc:sldMk cId="1433027046" sldId="274"/>
            <ac:picMk id="6" creationId="{08AE27C7-FCB6-AFDC-CF73-7C41934F239D}"/>
          </ac:picMkLst>
        </pc:picChg>
      </pc:sldChg>
      <pc:sldChg chg="modSp mod modClrScheme chgLayout">
        <pc:chgData name="Dylan Astrup" userId="56b1825f-da8e-4cf8-aad7-60ebaa314d46" providerId="ADAL" clId="{2F4AFC2C-949B-4937-B409-8BD72BF6E983}" dt="2022-09-30T20:20:23.002" v="391" actId="700"/>
        <pc:sldMkLst>
          <pc:docMk/>
          <pc:sldMk cId="3553592651" sldId="275"/>
        </pc:sldMkLst>
        <pc:spChg chg="mod ord">
          <ac:chgData name="Dylan Astrup" userId="56b1825f-da8e-4cf8-aad7-60ebaa314d46" providerId="ADAL" clId="{2F4AFC2C-949B-4937-B409-8BD72BF6E983}" dt="2022-09-30T20:20:23.002" v="391" actId="700"/>
          <ac:spMkLst>
            <pc:docMk/>
            <pc:sldMk cId="3553592651" sldId="275"/>
            <ac:spMk id="2" creationId="{3656AE75-DCDC-7800-A51B-832B0685903A}"/>
          </ac:spMkLst>
        </pc:spChg>
        <pc:graphicFrameChg chg="mod ord">
          <ac:chgData name="Dylan Astrup" userId="56b1825f-da8e-4cf8-aad7-60ebaa314d46" providerId="ADAL" clId="{2F4AFC2C-949B-4937-B409-8BD72BF6E983}" dt="2022-09-30T20:20:23.002" v="391" actId="700"/>
          <ac:graphicFrameMkLst>
            <pc:docMk/>
            <pc:sldMk cId="3553592651" sldId="275"/>
            <ac:graphicFrameMk id="4" creationId="{1547A724-4C49-24FC-8CDF-291B6885E7BE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36.230" v="393" actId="700"/>
        <pc:sldMkLst>
          <pc:docMk/>
          <pc:sldMk cId="953805132" sldId="276"/>
        </pc:sldMkLst>
        <pc:spChg chg="mod ord">
          <ac:chgData name="Dylan Astrup" userId="56b1825f-da8e-4cf8-aad7-60ebaa314d46" providerId="ADAL" clId="{2F4AFC2C-949B-4937-B409-8BD72BF6E983}" dt="2022-09-30T20:20:36.230" v="393" actId="700"/>
          <ac:spMkLst>
            <pc:docMk/>
            <pc:sldMk cId="953805132" sldId="276"/>
            <ac:spMk id="2" creationId="{93572288-A5C0-C16D-D8D3-D771844D2CD8}"/>
          </ac:spMkLst>
        </pc:spChg>
        <pc:spChg chg="mod ord">
          <ac:chgData name="Dylan Astrup" userId="56b1825f-da8e-4cf8-aad7-60ebaa314d46" providerId="ADAL" clId="{2F4AFC2C-949B-4937-B409-8BD72BF6E983}" dt="2022-09-30T20:20:36.230" v="393" actId="700"/>
          <ac:spMkLst>
            <pc:docMk/>
            <pc:sldMk cId="953805132" sldId="276"/>
            <ac:spMk id="3" creationId="{65CB8A50-11F8-6EB7-732D-0E7A3FD69D50}"/>
          </ac:spMkLst>
        </pc:spChg>
      </pc:sldChg>
      <pc:sldChg chg="modSp mod modClrScheme chgLayout">
        <pc:chgData name="Dylan Astrup" userId="56b1825f-da8e-4cf8-aad7-60ebaa314d46" providerId="ADAL" clId="{2F4AFC2C-949B-4937-B409-8BD72BF6E983}" dt="2022-09-30T20:19:42.293" v="386" actId="700"/>
        <pc:sldMkLst>
          <pc:docMk/>
          <pc:sldMk cId="1313678804" sldId="277"/>
        </pc:sldMkLst>
        <pc:spChg chg="mod ord">
          <ac:chgData name="Dylan Astrup" userId="56b1825f-da8e-4cf8-aad7-60ebaa314d46" providerId="ADAL" clId="{2F4AFC2C-949B-4937-B409-8BD72BF6E983}" dt="2022-09-30T20:19:42.293" v="386" actId="700"/>
          <ac:spMkLst>
            <pc:docMk/>
            <pc:sldMk cId="1313678804" sldId="277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19:42.293" v="386" actId="700"/>
          <ac:graphicFrameMkLst>
            <pc:docMk/>
            <pc:sldMk cId="1313678804" sldId="277"/>
            <ac:graphicFrameMk id="4" creationId="{FDA416ED-BBD2-2E92-8480-5B26B1EF3666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10.354" v="388" actId="700"/>
        <pc:sldMkLst>
          <pc:docMk/>
          <pc:sldMk cId="1781692519" sldId="278"/>
        </pc:sldMkLst>
        <pc:spChg chg="mod ord">
          <ac:chgData name="Dylan Astrup" userId="56b1825f-da8e-4cf8-aad7-60ebaa314d46" providerId="ADAL" clId="{2F4AFC2C-949B-4937-B409-8BD72BF6E983}" dt="2022-09-30T20:20:10.354" v="388" actId="700"/>
          <ac:spMkLst>
            <pc:docMk/>
            <pc:sldMk cId="1781692519" sldId="278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20:10.354" v="388" actId="700"/>
          <ac:graphicFrameMkLst>
            <pc:docMk/>
            <pc:sldMk cId="1781692519" sldId="278"/>
            <ac:graphicFrameMk id="4" creationId="{FDA416ED-BBD2-2E92-8480-5B26B1EF3666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03.661" v="387" actId="700"/>
        <pc:sldMkLst>
          <pc:docMk/>
          <pc:sldMk cId="2057245058" sldId="279"/>
        </pc:sldMkLst>
        <pc:spChg chg="mod ord">
          <ac:chgData name="Dylan Astrup" userId="56b1825f-da8e-4cf8-aad7-60ebaa314d46" providerId="ADAL" clId="{2F4AFC2C-949B-4937-B409-8BD72BF6E983}" dt="2022-09-30T20:20:03.661" v="387" actId="700"/>
          <ac:spMkLst>
            <pc:docMk/>
            <pc:sldMk cId="2057245058" sldId="279"/>
            <ac:spMk id="2" creationId="{F6C31A09-B6FC-00D6-0BB6-F0EF92153ABA}"/>
          </ac:spMkLst>
        </pc:spChg>
        <pc:picChg chg="mod ord">
          <ac:chgData name="Dylan Astrup" userId="56b1825f-da8e-4cf8-aad7-60ebaa314d46" providerId="ADAL" clId="{2F4AFC2C-949B-4937-B409-8BD72BF6E983}" dt="2022-09-30T20:20:03.661" v="387" actId="700"/>
          <ac:picMkLst>
            <pc:docMk/>
            <pc:sldMk cId="2057245058" sldId="279"/>
            <ac:picMk id="5" creationId="{4D2A4921-CC3C-A938-F18C-EA27C87ABB62}"/>
          </ac:picMkLst>
        </pc:picChg>
      </pc:sldChg>
      <pc:sldChg chg="modSp mod modClrScheme chgLayout">
        <pc:chgData name="Dylan Astrup" userId="56b1825f-da8e-4cf8-aad7-60ebaa314d46" providerId="ADAL" clId="{2F4AFC2C-949B-4937-B409-8BD72BF6E983}" dt="2022-09-30T20:20:15.720" v="389" actId="700"/>
        <pc:sldMkLst>
          <pc:docMk/>
          <pc:sldMk cId="2413989400" sldId="280"/>
        </pc:sldMkLst>
        <pc:spChg chg="mod ord">
          <ac:chgData name="Dylan Astrup" userId="56b1825f-da8e-4cf8-aad7-60ebaa314d46" providerId="ADAL" clId="{2F4AFC2C-949B-4937-B409-8BD72BF6E983}" dt="2022-09-30T20:20:15.720" v="389" actId="700"/>
          <ac:spMkLst>
            <pc:docMk/>
            <pc:sldMk cId="2413989400" sldId="280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20:15.720" v="389" actId="700"/>
          <ac:graphicFrameMkLst>
            <pc:docMk/>
            <pc:sldMk cId="2413989400" sldId="280"/>
            <ac:graphicFrameMk id="4" creationId="{FDA416ED-BBD2-2E92-8480-5B26B1EF3666}"/>
          </ac:graphicFrameMkLst>
        </pc:graphicFrameChg>
      </pc:sldChg>
      <pc:sldChg chg="modSp mod modClrScheme chgLayout">
        <pc:chgData name="Dylan Astrup" userId="56b1825f-da8e-4cf8-aad7-60ebaa314d46" providerId="ADAL" clId="{2F4AFC2C-949B-4937-B409-8BD72BF6E983}" dt="2022-09-30T20:20:19.710" v="390" actId="700"/>
        <pc:sldMkLst>
          <pc:docMk/>
          <pc:sldMk cId="1058884751" sldId="281"/>
        </pc:sldMkLst>
        <pc:spChg chg="mod ord">
          <ac:chgData name="Dylan Astrup" userId="56b1825f-da8e-4cf8-aad7-60ebaa314d46" providerId="ADAL" clId="{2F4AFC2C-949B-4937-B409-8BD72BF6E983}" dt="2022-09-30T20:20:19.710" v="390" actId="700"/>
          <ac:spMkLst>
            <pc:docMk/>
            <pc:sldMk cId="1058884751" sldId="281"/>
            <ac:spMk id="2" creationId="{87F3789B-0BFF-F801-4111-DC39734241A3}"/>
          </ac:spMkLst>
        </pc:spChg>
        <pc:graphicFrameChg chg="mod ord">
          <ac:chgData name="Dylan Astrup" userId="56b1825f-da8e-4cf8-aad7-60ebaa314d46" providerId="ADAL" clId="{2F4AFC2C-949B-4937-B409-8BD72BF6E983}" dt="2022-09-30T20:20:19.710" v="390" actId="700"/>
          <ac:graphicFrameMkLst>
            <pc:docMk/>
            <pc:sldMk cId="1058884751" sldId="281"/>
            <ac:graphicFrameMk id="4" creationId="{FDA416ED-BBD2-2E92-8480-5B26B1EF3666}"/>
          </ac:graphicFrameMkLst>
        </pc:graphicFrameChg>
      </pc:sldChg>
      <pc:sldChg chg="new del">
        <pc:chgData name="Dylan Astrup" userId="56b1825f-da8e-4cf8-aad7-60ebaa314d46" providerId="ADAL" clId="{2F4AFC2C-949B-4937-B409-8BD72BF6E983}" dt="2022-09-30T20:01:10.418" v="222" actId="47"/>
        <pc:sldMkLst>
          <pc:docMk/>
          <pc:sldMk cId="23001282" sldId="282"/>
        </pc:sldMkLst>
      </pc:sldChg>
      <pc:sldChg chg="new">
        <pc:chgData name="Dylan Astrup" userId="56b1825f-da8e-4cf8-aad7-60ebaa314d46" providerId="ADAL" clId="{2F4AFC2C-949B-4937-B409-8BD72BF6E983}" dt="2022-09-30T20:21:51.020" v="400" actId="680"/>
        <pc:sldMkLst>
          <pc:docMk/>
          <pc:sldMk cId="264849746" sldId="282"/>
        </pc:sldMkLst>
      </pc:sldChg>
      <pc:sldChg chg="delSp add del ord setBg delDesignElem">
        <pc:chgData name="Dylan Astrup" userId="56b1825f-da8e-4cf8-aad7-60ebaa314d46" providerId="ADAL" clId="{2F4AFC2C-949B-4937-B409-8BD72BF6E983}" dt="2022-09-30T19:18:12.068" v="4" actId="47"/>
        <pc:sldMkLst>
          <pc:docMk/>
          <pc:sldMk cId="294644671" sldId="282"/>
        </pc:sldMkLst>
        <pc:spChg chg="del">
          <ac:chgData name="Dylan Astrup" userId="56b1825f-da8e-4cf8-aad7-60ebaa314d46" providerId="ADAL" clId="{2F4AFC2C-949B-4937-B409-8BD72BF6E983}" dt="2022-09-30T19:18:08.692" v="1"/>
          <ac:spMkLst>
            <pc:docMk/>
            <pc:sldMk cId="294644671" sldId="282"/>
            <ac:spMk id="8" creationId="{43C823D3-D619-407C-89E0-C6F6B1E7A42A}"/>
          </ac:spMkLst>
        </pc:spChg>
        <pc:spChg chg="del">
          <ac:chgData name="Dylan Astrup" userId="56b1825f-da8e-4cf8-aad7-60ebaa314d46" providerId="ADAL" clId="{2F4AFC2C-949B-4937-B409-8BD72BF6E983}" dt="2022-09-30T19:18:08.692" v="1"/>
          <ac:spMkLst>
            <pc:docMk/>
            <pc:sldMk cId="294644671" sldId="282"/>
            <ac:spMk id="10" creationId="{047F8E3E-2FFA-4A0F-B3C7-E57ADDCFB415}"/>
          </ac:spMkLst>
        </pc:spChg>
        <pc:grpChg chg="del">
          <ac:chgData name="Dylan Astrup" userId="56b1825f-da8e-4cf8-aad7-60ebaa314d46" providerId="ADAL" clId="{2F4AFC2C-949B-4937-B409-8BD72BF6E983}" dt="2022-09-30T19:18:08.692" v="1"/>
          <ac:grpSpMkLst>
            <pc:docMk/>
            <pc:sldMk cId="294644671" sldId="282"/>
            <ac:grpSpMk id="12" creationId="{33D939F1-7ABE-4D0E-946A-43F37F556AFD}"/>
          </ac:grpSpMkLst>
        </pc:grpChg>
        <pc:grpChg chg="del">
          <ac:chgData name="Dylan Astrup" userId="56b1825f-da8e-4cf8-aad7-60ebaa314d46" providerId="ADAL" clId="{2F4AFC2C-949B-4937-B409-8BD72BF6E983}" dt="2022-09-30T19:18:08.692" v="1"/>
          <ac:grpSpMkLst>
            <pc:docMk/>
            <pc:sldMk cId="294644671" sldId="282"/>
            <ac:grpSpMk id="18" creationId="{9DB3963A-4187-4A72-9DA4-CA6BADE22931}"/>
          </ac:grpSpMkLst>
        </pc:grpChg>
      </pc:sldChg>
      <pc:sldChg chg="delSp add del setBg delDesignElem">
        <pc:chgData name="Dylan Astrup" userId="56b1825f-da8e-4cf8-aad7-60ebaa314d46" providerId="ADAL" clId="{2F4AFC2C-949B-4937-B409-8BD72BF6E983}" dt="2022-09-30T19:18:39.163" v="10" actId="47"/>
        <pc:sldMkLst>
          <pc:docMk/>
          <pc:sldMk cId="2275328024" sldId="282"/>
        </pc:sldMkLst>
        <pc:spChg chg="del">
          <ac:chgData name="Dylan Astrup" userId="56b1825f-da8e-4cf8-aad7-60ebaa314d46" providerId="ADAL" clId="{2F4AFC2C-949B-4937-B409-8BD72BF6E983}" dt="2022-09-30T19:18:34.718" v="9"/>
          <ac:spMkLst>
            <pc:docMk/>
            <pc:sldMk cId="2275328024" sldId="282"/>
            <ac:spMk id="8" creationId="{43C823D3-D619-407C-89E0-C6F6B1E7A42A}"/>
          </ac:spMkLst>
        </pc:spChg>
        <pc:spChg chg="del">
          <ac:chgData name="Dylan Astrup" userId="56b1825f-da8e-4cf8-aad7-60ebaa314d46" providerId="ADAL" clId="{2F4AFC2C-949B-4937-B409-8BD72BF6E983}" dt="2022-09-30T19:18:34.718" v="9"/>
          <ac:spMkLst>
            <pc:docMk/>
            <pc:sldMk cId="2275328024" sldId="282"/>
            <ac:spMk id="10" creationId="{047F8E3E-2FFA-4A0F-B3C7-E57ADDCFB415}"/>
          </ac:spMkLst>
        </pc:spChg>
        <pc:grpChg chg="del">
          <ac:chgData name="Dylan Astrup" userId="56b1825f-da8e-4cf8-aad7-60ebaa314d46" providerId="ADAL" clId="{2F4AFC2C-949B-4937-B409-8BD72BF6E983}" dt="2022-09-30T19:18:34.718" v="9"/>
          <ac:grpSpMkLst>
            <pc:docMk/>
            <pc:sldMk cId="2275328024" sldId="282"/>
            <ac:grpSpMk id="12" creationId="{33D939F1-7ABE-4D0E-946A-43F37F556AFD}"/>
          </ac:grpSpMkLst>
        </pc:grpChg>
        <pc:grpChg chg="del">
          <ac:chgData name="Dylan Astrup" userId="56b1825f-da8e-4cf8-aad7-60ebaa314d46" providerId="ADAL" clId="{2F4AFC2C-949B-4937-B409-8BD72BF6E983}" dt="2022-09-30T19:18:34.718" v="9"/>
          <ac:grpSpMkLst>
            <pc:docMk/>
            <pc:sldMk cId="2275328024" sldId="282"/>
            <ac:grpSpMk id="18" creationId="{9DB3963A-4187-4A72-9DA4-CA6BADE22931}"/>
          </ac:grpSpMkLst>
        </pc:grpChg>
      </pc:sldChg>
      <pc:sldChg chg="delSp add del setBg delDesignElem">
        <pc:chgData name="Dylan Astrup" userId="56b1825f-da8e-4cf8-aad7-60ebaa314d46" providerId="ADAL" clId="{2F4AFC2C-949B-4937-B409-8BD72BF6E983}" dt="2022-09-30T19:18:15.361" v="7" actId="47"/>
        <pc:sldMkLst>
          <pc:docMk/>
          <pc:sldMk cId="2879400094" sldId="282"/>
        </pc:sldMkLst>
        <pc:spChg chg="del">
          <ac:chgData name="Dylan Astrup" userId="56b1825f-da8e-4cf8-aad7-60ebaa314d46" providerId="ADAL" clId="{2F4AFC2C-949B-4937-B409-8BD72BF6E983}" dt="2022-09-30T19:18:13.852" v="6"/>
          <ac:spMkLst>
            <pc:docMk/>
            <pc:sldMk cId="2879400094" sldId="282"/>
            <ac:spMk id="8" creationId="{43C823D3-D619-407C-89E0-C6F6B1E7A42A}"/>
          </ac:spMkLst>
        </pc:spChg>
        <pc:spChg chg="del">
          <ac:chgData name="Dylan Astrup" userId="56b1825f-da8e-4cf8-aad7-60ebaa314d46" providerId="ADAL" clId="{2F4AFC2C-949B-4937-B409-8BD72BF6E983}" dt="2022-09-30T19:18:13.852" v="6"/>
          <ac:spMkLst>
            <pc:docMk/>
            <pc:sldMk cId="2879400094" sldId="282"/>
            <ac:spMk id="10" creationId="{047F8E3E-2FFA-4A0F-B3C7-E57ADDCFB415}"/>
          </ac:spMkLst>
        </pc:spChg>
        <pc:grpChg chg="del">
          <ac:chgData name="Dylan Astrup" userId="56b1825f-da8e-4cf8-aad7-60ebaa314d46" providerId="ADAL" clId="{2F4AFC2C-949B-4937-B409-8BD72BF6E983}" dt="2022-09-30T19:18:13.852" v="6"/>
          <ac:grpSpMkLst>
            <pc:docMk/>
            <pc:sldMk cId="2879400094" sldId="282"/>
            <ac:grpSpMk id="12" creationId="{33D939F1-7ABE-4D0E-946A-43F37F556AFD}"/>
          </ac:grpSpMkLst>
        </pc:grpChg>
        <pc:grpChg chg="del">
          <ac:chgData name="Dylan Astrup" userId="56b1825f-da8e-4cf8-aad7-60ebaa314d46" providerId="ADAL" clId="{2F4AFC2C-949B-4937-B409-8BD72BF6E983}" dt="2022-09-30T19:18:13.852" v="6"/>
          <ac:grpSpMkLst>
            <pc:docMk/>
            <pc:sldMk cId="2879400094" sldId="282"/>
            <ac:grpSpMk id="18" creationId="{9DB3963A-4187-4A72-9DA4-CA6BADE22931}"/>
          </ac:grpSpMkLst>
        </pc:grpChg>
      </pc:sldChg>
      <pc:sldChg chg="delSp add del setBg delDesignElem">
        <pc:chgData name="Dylan Astrup" userId="56b1825f-da8e-4cf8-aad7-60ebaa314d46" providerId="ADAL" clId="{2F4AFC2C-949B-4937-B409-8BD72BF6E983}" dt="2022-09-30T19:23:17.787" v="17" actId="47"/>
        <pc:sldMkLst>
          <pc:docMk/>
          <pc:sldMk cId="4069951258" sldId="282"/>
        </pc:sldMkLst>
        <pc:spChg chg="del">
          <ac:chgData name="Dylan Astrup" userId="56b1825f-da8e-4cf8-aad7-60ebaa314d46" providerId="ADAL" clId="{2F4AFC2C-949B-4937-B409-8BD72BF6E983}" dt="2022-09-30T19:23:13.076" v="16"/>
          <ac:spMkLst>
            <pc:docMk/>
            <pc:sldMk cId="4069951258" sldId="282"/>
            <ac:spMk id="8" creationId="{D038248A-211C-4EEC-8401-C761B929FB52}"/>
          </ac:spMkLst>
        </pc:spChg>
        <pc:spChg chg="del">
          <ac:chgData name="Dylan Astrup" userId="56b1825f-da8e-4cf8-aad7-60ebaa314d46" providerId="ADAL" clId="{2F4AFC2C-949B-4937-B409-8BD72BF6E983}" dt="2022-09-30T19:23:13.076" v="16"/>
          <ac:spMkLst>
            <pc:docMk/>
            <pc:sldMk cId="4069951258" sldId="282"/>
            <ac:spMk id="10" creationId="{C30A849F-66D9-40C8-BEC8-35AFF8F4568F}"/>
          </ac:spMkLst>
        </pc:spChg>
        <pc:grpChg chg="del">
          <ac:chgData name="Dylan Astrup" userId="56b1825f-da8e-4cf8-aad7-60ebaa314d46" providerId="ADAL" clId="{2F4AFC2C-949B-4937-B409-8BD72BF6E983}" dt="2022-09-30T19:23:13.076" v="16"/>
          <ac:grpSpMkLst>
            <pc:docMk/>
            <pc:sldMk cId="4069951258" sldId="282"/>
            <ac:grpSpMk id="12" creationId="{04542298-A2B1-480F-A11C-A40EDD19B857}"/>
          </ac:grpSpMkLst>
        </pc:grpChg>
        <pc:grpChg chg="del">
          <ac:chgData name="Dylan Astrup" userId="56b1825f-da8e-4cf8-aad7-60ebaa314d46" providerId="ADAL" clId="{2F4AFC2C-949B-4937-B409-8BD72BF6E983}" dt="2022-09-30T19:23:13.076" v="16"/>
          <ac:grpSpMkLst>
            <pc:docMk/>
            <pc:sldMk cId="4069951258" sldId="282"/>
            <ac:grpSpMk id="18" creationId="{2A5C9C35-2375-49EB-B99C-17C87D42FE7C}"/>
          </ac:grpSpMkLst>
        </pc:grpChg>
      </pc:sldChg>
      <pc:sldChg chg="delSp add del setBg delDesignElem">
        <pc:chgData name="Dylan Astrup" userId="56b1825f-da8e-4cf8-aad7-60ebaa314d46" providerId="ADAL" clId="{2F4AFC2C-949B-4937-B409-8BD72BF6E983}" dt="2022-09-30T19:19:16.977" v="14" actId="47"/>
        <pc:sldMkLst>
          <pc:docMk/>
          <pc:sldMk cId="4116586332" sldId="282"/>
        </pc:sldMkLst>
        <pc:spChg chg="del">
          <ac:chgData name="Dylan Astrup" userId="56b1825f-da8e-4cf8-aad7-60ebaa314d46" providerId="ADAL" clId="{2F4AFC2C-949B-4937-B409-8BD72BF6E983}" dt="2022-09-30T19:19:15.630" v="13"/>
          <ac:spMkLst>
            <pc:docMk/>
            <pc:sldMk cId="4116586332" sldId="282"/>
            <ac:spMk id="8" creationId="{D038248A-211C-4EEC-8401-C761B929FB52}"/>
          </ac:spMkLst>
        </pc:spChg>
        <pc:spChg chg="del">
          <ac:chgData name="Dylan Astrup" userId="56b1825f-da8e-4cf8-aad7-60ebaa314d46" providerId="ADAL" clId="{2F4AFC2C-949B-4937-B409-8BD72BF6E983}" dt="2022-09-30T19:19:15.630" v="13"/>
          <ac:spMkLst>
            <pc:docMk/>
            <pc:sldMk cId="4116586332" sldId="282"/>
            <ac:spMk id="10" creationId="{C30A849F-66D9-40C8-BEC8-35AFF8F4568F}"/>
          </ac:spMkLst>
        </pc:spChg>
        <pc:grpChg chg="del">
          <ac:chgData name="Dylan Astrup" userId="56b1825f-da8e-4cf8-aad7-60ebaa314d46" providerId="ADAL" clId="{2F4AFC2C-949B-4937-B409-8BD72BF6E983}" dt="2022-09-30T19:19:15.630" v="13"/>
          <ac:grpSpMkLst>
            <pc:docMk/>
            <pc:sldMk cId="4116586332" sldId="282"/>
            <ac:grpSpMk id="12" creationId="{04542298-A2B1-480F-A11C-A40EDD19B857}"/>
          </ac:grpSpMkLst>
        </pc:grpChg>
        <pc:grpChg chg="del">
          <ac:chgData name="Dylan Astrup" userId="56b1825f-da8e-4cf8-aad7-60ebaa314d46" providerId="ADAL" clId="{2F4AFC2C-949B-4937-B409-8BD72BF6E983}" dt="2022-09-30T19:19:15.630" v="13"/>
          <ac:grpSpMkLst>
            <pc:docMk/>
            <pc:sldMk cId="4116586332" sldId="282"/>
            <ac:grpSpMk id="18" creationId="{2A5C9C35-2375-49EB-B99C-17C87D42FE7C}"/>
          </ac:grpSpMkLst>
        </pc:grpChg>
      </pc:sldChg>
      <pc:sldChg chg="addSp delSp modSp new mod ord">
        <pc:chgData name="Dylan Astrup" userId="56b1825f-da8e-4cf8-aad7-60ebaa314d46" providerId="ADAL" clId="{2F4AFC2C-949B-4937-B409-8BD72BF6E983}" dt="2022-09-30T20:47:56.386" v="697" actId="1076"/>
        <pc:sldMkLst>
          <pc:docMk/>
          <pc:sldMk cId="844706321" sldId="283"/>
        </pc:sldMkLst>
        <pc:spChg chg="mod">
          <ac:chgData name="Dylan Astrup" userId="56b1825f-da8e-4cf8-aad7-60ebaa314d46" providerId="ADAL" clId="{2F4AFC2C-949B-4937-B409-8BD72BF6E983}" dt="2022-09-30T20:47:39.615" v="695" actId="1076"/>
          <ac:spMkLst>
            <pc:docMk/>
            <pc:sldMk cId="844706321" sldId="283"/>
            <ac:spMk id="2" creationId="{2D703232-B4C7-F0AF-A67A-32D1FBE2190A}"/>
          </ac:spMkLst>
        </pc:spChg>
        <pc:spChg chg="del">
          <ac:chgData name="Dylan Astrup" userId="56b1825f-da8e-4cf8-aad7-60ebaa314d46" providerId="ADAL" clId="{2F4AFC2C-949B-4937-B409-8BD72BF6E983}" dt="2022-09-30T20:41:34.414" v="644" actId="478"/>
          <ac:spMkLst>
            <pc:docMk/>
            <pc:sldMk cId="844706321" sldId="283"/>
            <ac:spMk id="3" creationId="{948BAE71-7F52-C35A-B3A0-544E8117704C}"/>
          </ac:spMkLst>
        </pc:spChg>
        <pc:spChg chg="add del mod">
          <ac:chgData name="Dylan Astrup" userId="56b1825f-da8e-4cf8-aad7-60ebaa314d46" providerId="ADAL" clId="{2F4AFC2C-949B-4937-B409-8BD72BF6E983}" dt="2022-09-30T20:23:36.309" v="417" actId="478"/>
          <ac:spMkLst>
            <pc:docMk/>
            <pc:sldMk cId="844706321" sldId="283"/>
            <ac:spMk id="4" creationId="{CE962819-1B2C-AD77-FFA7-9D20F2526426}"/>
          </ac:spMkLst>
        </pc:spChg>
        <pc:graphicFrameChg chg="add mod modGraphic">
          <ac:chgData name="Dylan Astrup" userId="56b1825f-da8e-4cf8-aad7-60ebaa314d46" providerId="ADAL" clId="{2F4AFC2C-949B-4937-B409-8BD72BF6E983}" dt="2022-09-30T20:47:46.581" v="696" actId="1076"/>
          <ac:graphicFrameMkLst>
            <pc:docMk/>
            <pc:sldMk cId="844706321" sldId="283"/>
            <ac:graphicFrameMk id="13" creationId="{ADBF278D-F7DF-A35D-62F6-8A02B56E5EC2}"/>
          </ac:graphicFrameMkLst>
        </pc:graphicFrame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5" creationId="{01C7CD3B-E0BB-D76B-9E85-FD673F2159D7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6" creationId="{7F4A5417-02FF-51C3-8AC3-6A51491EC31D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7" creationId="{01EDE1D1-7F39-FBC9-C629-A3369C4A32D8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8" creationId="{A902301C-B99E-F791-DA9E-089BB93D1F10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9" creationId="{96B4B95D-8673-B2A5-3163-E27E9F544866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10" creationId="{BBF955CB-7D60-2C3F-B923-B8E13E16F368}"/>
          </ac:picMkLst>
        </pc:picChg>
        <pc:picChg chg="add mod ord">
          <ac:chgData name="Dylan Astrup" userId="56b1825f-da8e-4cf8-aad7-60ebaa314d46" providerId="ADAL" clId="{2F4AFC2C-949B-4937-B409-8BD72BF6E983}" dt="2022-09-30T20:47:56.386" v="697" actId="1076"/>
          <ac:picMkLst>
            <pc:docMk/>
            <pc:sldMk cId="844706321" sldId="283"/>
            <ac:picMk id="11" creationId="{DADDC1B7-45E8-9103-CAE0-A7D94971DE6B}"/>
          </ac:picMkLst>
        </pc:picChg>
        <pc:picChg chg="add mod">
          <ac:chgData name="Dylan Astrup" userId="56b1825f-da8e-4cf8-aad7-60ebaa314d46" providerId="ADAL" clId="{2F4AFC2C-949B-4937-B409-8BD72BF6E983}" dt="2022-09-30T20:37:23.345" v="522"/>
          <ac:picMkLst>
            <pc:docMk/>
            <pc:sldMk cId="844706321" sldId="283"/>
            <ac:picMk id="12" creationId="{CB35BC41-ADCB-C148-0A34-9935A9F5B0A1}"/>
          </ac:picMkLst>
        </pc:picChg>
      </pc:sldChg>
      <pc:sldMasterChg chg="delSldLayout modSldLayout sldLayoutOrd">
        <pc:chgData name="Dylan Astrup" userId="56b1825f-da8e-4cf8-aad7-60ebaa314d46" providerId="ADAL" clId="{2F4AFC2C-949B-4937-B409-8BD72BF6E983}" dt="2022-09-30T20:36:44.563" v="511" actId="207"/>
        <pc:sldMasterMkLst>
          <pc:docMk/>
          <pc:sldMasterMk cId="2460954070" sldId="2147483660"/>
        </pc:sldMasterMkLst>
        <pc:sldLayoutChg chg="addSp delSp modSp mod">
          <pc:chgData name="Dylan Astrup" userId="56b1825f-da8e-4cf8-aad7-60ebaa314d46" providerId="ADAL" clId="{2F4AFC2C-949B-4937-B409-8BD72BF6E983}" dt="2022-09-30T19:52:32.345" v="181" actId="1076"/>
          <pc:sldLayoutMkLst>
            <pc:docMk/>
            <pc:sldMasterMk cId="2460954070" sldId="2147483660"/>
            <pc:sldLayoutMk cId="949138452" sldId="2147483662"/>
          </pc:sldLayoutMkLst>
          <pc:spChg chg="add mod">
            <ac:chgData name="Dylan Astrup" userId="56b1825f-da8e-4cf8-aad7-60ebaa314d46" providerId="ADAL" clId="{2F4AFC2C-949B-4937-B409-8BD72BF6E983}" dt="2022-09-30T19:48:27.657" v="147" actId="14100"/>
            <ac:spMkLst>
              <pc:docMk/>
              <pc:sldMasterMk cId="2460954070" sldId="2147483660"/>
              <pc:sldLayoutMk cId="949138452" sldId="2147483662"/>
              <ac:spMk id="7" creationId="{F3971245-09B9-3EEF-B9E1-D58D72B0158B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14" creationId="{86E83852-243F-DE32-B8C6-ACAD07823D11}"/>
            </ac:spMkLst>
          </pc:spChg>
          <pc:spChg chg="add del mod">
            <ac:chgData name="Dylan Astrup" userId="56b1825f-da8e-4cf8-aad7-60ebaa314d46" providerId="ADAL" clId="{2F4AFC2C-949B-4937-B409-8BD72BF6E983}" dt="2022-09-30T19:49:28.792" v="155" actId="478"/>
            <ac:spMkLst>
              <pc:docMk/>
              <pc:sldMasterMk cId="2460954070" sldId="2147483660"/>
              <pc:sldLayoutMk cId="949138452" sldId="2147483662"/>
              <ac:spMk id="19" creationId="{DC67875B-1F82-B3A7-C031-AB29732CB47C}"/>
            </ac:spMkLst>
          </pc:spChg>
          <pc:spChg chg="add del mod">
            <ac:chgData name="Dylan Astrup" userId="56b1825f-da8e-4cf8-aad7-60ebaa314d46" providerId="ADAL" clId="{2F4AFC2C-949B-4937-B409-8BD72BF6E983}" dt="2022-09-30T19:49:44.637" v="158" actId="478"/>
            <ac:spMkLst>
              <pc:docMk/>
              <pc:sldMasterMk cId="2460954070" sldId="2147483660"/>
              <pc:sldLayoutMk cId="949138452" sldId="2147483662"/>
              <ac:spMk id="22" creationId="{307AA16F-0D80-6A0F-7AAF-E728994F4E8D}"/>
            </ac:spMkLst>
          </pc:spChg>
          <pc:spChg chg="add del mod">
            <ac:chgData name="Dylan Astrup" userId="56b1825f-da8e-4cf8-aad7-60ebaa314d46" providerId="ADAL" clId="{2F4AFC2C-949B-4937-B409-8BD72BF6E983}" dt="2022-09-30T19:50:14.467" v="162" actId="478"/>
            <ac:spMkLst>
              <pc:docMk/>
              <pc:sldMasterMk cId="2460954070" sldId="2147483660"/>
              <pc:sldLayoutMk cId="949138452" sldId="2147483662"/>
              <ac:spMk id="23" creationId="{02896F46-7EBD-09AA-D38A-3EE5150CA3D9}"/>
            </ac:spMkLst>
          </pc:spChg>
          <pc:spChg chg="add del mod">
            <ac:chgData name="Dylan Astrup" userId="56b1825f-da8e-4cf8-aad7-60ebaa314d46" providerId="ADAL" clId="{2F4AFC2C-949B-4937-B409-8BD72BF6E983}" dt="2022-09-30T19:50:35.027" v="166" actId="478"/>
            <ac:spMkLst>
              <pc:docMk/>
              <pc:sldMasterMk cId="2460954070" sldId="2147483660"/>
              <pc:sldLayoutMk cId="949138452" sldId="2147483662"/>
              <ac:spMk id="26" creationId="{6CA33C08-5202-8A4C-559D-4E87B5469FCF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29" creationId="{9B1FD1D2-B7FC-6BBA-8ECB-43983BB6C2F6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30" creationId="{772BBC51-8BB3-626C-1D8F-DEB375A9B90A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31" creationId="{72D3CE9B-E495-8F09-DA3B-4A4474B3BB6D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32" creationId="{9375FE21-6B3C-5086-0D5C-84B19C9340D5}"/>
            </ac:spMkLst>
          </pc:spChg>
          <pc:spChg chg="add mod">
            <ac:chgData name="Dylan Astrup" userId="56b1825f-da8e-4cf8-aad7-60ebaa314d46" providerId="ADAL" clId="{2F4AFC2C-949B-4937-B409-8BD72BF6E983}" dt="2022-09-30T19:52:32.345" v="181" actId="1076"/>
            <ac:spMkLst>
              <pc:docMk/>
              <pc:sldMasterMk cId="2460954070" sldId="2147483660"/>
              <pc:sldLayoutMk cId="949138452" sldId="2147483662"/>
              <ac:spMk id="33" creationId="{944D54E1-410B-15BD-EBBF-36D08B93C432}"/>
            </ac:spMkLst>
          </pc:spChg>
          <pc:picChg chg="add del mod">
            <ac:chgData name="Dylan Astrup" userId="56b1825f-da8e-4cf8-aad7-60ebaa314d46" providerId="ADAL" clId="{2F4AFC2C-949B-4937-B409-8BD72BF6E983}" dt="2022-09-30T19:30:11.094" v="27" actId="478"/>
            <ac:picMkLst>
              <pc:docMk/>
              <pc:sldMasterMk cId="2460954070" sldId="2147483660"/>
              <pc:sldLayoutMk cId="949138452" sldId="2147483662"/>
              <ac:picMk id="9" creationId="{A17DCDC8-789E-428E-B7CD-4A6EF945B6F5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11" creationId="{3EF14A35-5113-3ADA-1D26-CA55D27FB21F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16" creationId="{26103D8B-34A0-A93D-CCC3-4FDC74A2490E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18" creationId="{5717F5B6-5ED1-449A-002E-5AC432CCCDDC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21" creationId="{ACBBE8A7-E995-F5AE-9AAF-979FC8E409F3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25" creationId="{597E6794-9654-8C4F-E13D-38DCABD60056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28" creationId="{6B7A330A-B1E6-8C41-3746-645DEBC3260E}"/>
            </ac:picMkLst>
          </pc:picChg>
          <pc:picChg chg="add mod">
            <ac:chgData name="Dylan Astrup" userId="56b1825f-da8e-4cf8-aad7-60ebaa314d46" providerId="ADAL" clId="{2F4AFC2C-949B-4937-B409-8BD72BF6E983}" dt="2022-09-30T19:52:32.345" v="181" actId="1076"/>
            <ac:picMkLst>
              <pc:docMk/>
              <pc:sldMasterMk cId="2460954070" sldId="2147483660"/>
              <pc:sldLayoutMk cId="949138452" sldId="2147483662"/>
              <ac:picMk id="35" creationId="{247830E0-FC42-3A5E-9F49-DEA5B8E6FE48}"/>
            </ac:picMkLst>
          </pc:picChg>
          <pc:cxnChg chg="add del">
            <ac:chgData name="Dylan Astrup" userId="56b1825f-da8e-4cf8-aad7-60ebaa314d46" providerId="ADAL" clId="{2F4AFC2C-949B-4937-B409-8BD72BF6E983}" dt="2022-09-30T19:37:11.233" v="34" actId="478"/>
            <ac:cxnSpMkLst>
              <pc:docMk/>
              <pc:sldMasterMk cId="2460954070" sldId="2147483660"/>
              <pc:sldLayoutMk cId="949138452" sldId="2147483662"/>
              <ac:cxnSpMk id="13" creationId="{AEC30D57-5BA7-79D1-362F-AF5C2D780062}"/>
            </ac:cxnSpMkLst>
          </pc:cxnChg>
        </pc:sldLayoutChg>
        <pc:sldLayoutChg chg="modSp del mod">
          <pc:chgData name="Dylan Astrup" userId="56b1825f-da8e-4cf8-aad7-60ebaa314d46" providerId="ADAL" clId="{2F4AFC2C-949B-4937-B409-8BD72BF6E983}" dt="2022-09-30T19:55:51.689" v="196" actId="2696"/>
          <pc:sldLayoutMkLst>
            <pc:docMk/>
            <pc:sldMasterMk cId="2460954070" sldId="2147483660"/>
            <pc:sldLayoutMk cId="2158416674" sldId="2147483672"/>
          </pc:sldLayoutMkLst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14" creationId="{86E83852-243F-DE32-B8C6-ACAD07823D11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29" creationId="{9B1FD1D2-B7FC-6BBA-8ECB-43983BB6C2F6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30" creationId="{772BBC51-8BB3-626C-1D8F-DEB375A9B90A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31" creationId="{72D3CE9B-E495-8F09-DA3B-4A4474B3BB6D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32" creationId="{9375FE21-6B3C-5086-0D5C-84B19C9340D5}"/>
            </ac:spMkLst>
          </pc:spChg>
          <pc:spChg chg="mod">
            <ac:chgData name="Dylan Astrup" userId="56b1825f-da8e-4cf8-aad7-60ebaa314d46" providerId="ADAL" clId="{2F4AFC2C-949B-4937-B409-8BD72BF6E983}" dt="2022-09-30T19:53:41.370" v="182" actId="207"/>
            <ac:spMkLst>
              <pc:docMk/>
              <pc:sldMasterMk cId="2460954070" sldId="2147483660"/>
              <pc:sldLayoutMk cId="2158416674" sldId="2147483672"/>
              <ac:spMk id="33" creationId="{944D54E1-410B-15BD-EBBF-36D08B93C432}"/>
            </ac:spMkLst>
          </pc:spChg>
          <pc:picChg chg="mod">
            <ac:chgData name="Dylan Astrup" userId="56b1825f-da8e-4cf8-aad7-60ebaa314d46" providerId="ADAL" clId="{2F4AFC2C-949B-4937-B409-8BD72BF6E983}" dt="2022-09-30T19:53:49.675" v="184" actId="1076"/>
            <ac:picMkLst>
              <pc:docMk/>
              <pc:sldMasterMk cId="2460954070" sldId="2147483660"/>
              <pc:sldLayoutMk cId="2158416674" sldId="2147483672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3:41.370" v="182" actId="207"/>
            <ac:picMkLst>
              <pc:docMk/>
              <pc:sldMasterMk cId="2460954070" sldId="2147483660"/>
              <pc:sldLayoutMk cId="2158416674" sldId="2147483672"/>
              <ac:picMk id="35" creationId="{247830E0-FC42-3A5E-9F49-DEA5B8E6FE48}"/>
            </ac:picMkLst>
          </pc:picChg>
        </pc:sldLayoutChg>
        <pc:sldLayoutChg chg="addSp delSp modSp mod ord">
          <pc:chgData name="Dylan Astrup" userId="56b1825f-da8e-4cf8-aad7-60ebaa314d46" providerId="ADAL" clId="{2F4AFC2C-949B-4937-B409-8BD72BF6E983}" dt="2022-09-30T20:35:30.891" v="501" actId="207"/>
          <pc:sldLayoutMkLst>
            <pc:docMk/>
            <pc:sldMasterMk cId="2460954070" sldId="2147483660"/>
            <pc:sldLayoutMk cId="1290251596" sldId="2147483673"/>
          </pc:sldLayoutMkLst>
          <pc:spChg chg="mod">
            <ac:chgData name="Dylan Astrup" userId="56b1825f-da8e-4cf8-aad7-60ebaa314d46" providerId="ADAL" clId="{2F4AFC2C-949B-4937-B409-8BD72BF6E983}" dt="2022-09-30T20:35:30.891" v="501" actId="207"/>
            <ac:spMkLst>
              <pc:docMk/>
              <pc:sldMasterMk cId="2460954070" sldId="2147483660"/>
              <pc:sldLayoutMk cId="1290251596" sldId="2147483673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2.250" v="302" actId="478"/>
            <ac:spMkLst>
              <pc:docMk/>
              <pc:sldMasterMk cId="2460954070" sldId="2147483660"/>
              <pc:sldLayoutMk cId="1290251596" sldId="2147483673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2.250" v="302" actId="478"/>
            <ac:spMkLst>
              <pc:docMk/>
              <pc:sldMasterMk cId="2460954070" sldId="2147483660"/>
              <pc:sldLayoutMk cId="1290251596" sldId="2147483673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2.250" v="302" actId="478"/>
            <ac:spMkLst>
              <pc:docMk/>
              <pc:sldMasterMk cId="2460954070" sldId="2147483660"/>
              <pc:sldLayoutMk cId="1290251596" sldId="2147483673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4:01.259" v="266"/>
            <ac:spMkLst>
              <pc:docMk/>
              <pc:sldMasterMk cId="2460954070" sldId="2147483660"/>
              <pc:sldLayoutMk cId="1290251596" sldId="2147483673"/>
              <ac:spMk id="8" creationId="{C10624ED-A39E-BFF9-5CF4-7F2DD4A2A4C5}"/>
            </ac:spMkLst>
          </pc:spChg>
          <pc:spChg chg="del mod">
            <ac:chgData name="Dylan Astrup" userId="56b1825f-da8e-4cf8-aad7-60ebaa314d46" providerId="ADAL" clId="{2F4AFC2C-949B-4937-B409-8BD72BF6E983}" dt="2022-09-30T19:55:17.811" v="189" actId="478"/>
            <ac:spMkLst>
              <pc:docMk/>
              <pc:sldMasterMk cId="2460954070" sldId="2147483660"/>
              <pc:sldLayoutMk cId="1290251596" sldId="2147483673"/>
              <ac:spMk id="14" creationId="{86E83852-243F-DE32-B8C6-ACAD07823D11}"/>
            </ac:spMkLst>
          </pc:spChg>
          <pc:spChg chg="del mod">
            <ac:chgData name="Dylan Astrup" userId="56b1825f-da8e-4cf8-aad7-60ebaa314d46" providerId="ADAL" clId="{2F4AFC2C-949B-4937-B409-8BD72BF6E983}" dt="2022-09-30T19:55:19.818" v="190" actId="478"/>
            <ac:spMkLst>
              <pc:docMk/>
              <pc:sldMasterMk cId="2460954070" sldId="2147483660"/>
              <pc:sldLayoutMk cId="1290251596" sldId="2147483673"/>
              <ac:spMk id="29" creationId="{9B1FD1D2-B7FC-6BBA-8ECB-43983BB6C2F6}"/>
            </ac:spMkLst>
          </pc:spChg>
          <pc:spChg chg="del mod">
            <ac:chgData name="Dylan Astrup" userId="56b1825f-da8e-4cf8-aad7-60ebaa314d46" providerId="ADAL" clId="{2F4AFC2C-949B-4937-B409-8BD72BF6E983}" dt="2022-09-30T19:55:21.244" v="191" actId="478"/>
            <ac:spMkLst>
              <pc:docMk/>
              <pc:sldMasterMk cId="2460954070" sldId="2147483660"/>
              <pc:sldLayoutMk cId="1290251596" sldId="2147483673"/>
              <ac:spMk id="30" creationId="{772BBC51-8BB3-626C-1D8F-DEB375A9B90A}"/>
            </ac:spMkLst>
          </pc:spChg>
          <pc:spChg chg="del mod">
            <ac:chgData name="Dylan Astrup" userId="56b1825f-da8e-4cf8-aad7-60ebaa314d46" providerId="ADAL" clId="{2F4AFC2C-949B-4937-B409-8BD72BF6E983}" dt="2022-09-30T19:55:23.024" v="192" actId="478"/>
            <ac:spMkLst>
              <pc:docMk/>
              <pc:sldMasterMk cId="2460954070" sldId="2147483660"/>
              <pc:sldLayoutMk cId="1290251596" sldId="2147483673"/>
              <ac:spMk id="31" creationId="{72D3CE9B-E495-8F09-DA3B-4A4474B3BB6D}"/>
            </ac:spMkLst>
          </pc:spChg>
          <pc:spChg chg="del mod">
            <ac:chgData name="Dylan Astrup" userId="56b1825f-da8e-4cf8-aad7-60ebaa314d46" providerId="ADAL" clId="{2F4AFC2C-949B-4937-B409-8BD72BF6E983}" dt="2022-09-30T19:55:24.650" v="193" actId="478"/>
            <ac:spMkLst>
              <pc:docMk/>
              <pc:sldMasterMk cId="2460954070" sldId="2147483660"/>
              <pc:sldLayoutMk cId="1290251596" sldId="2147483673"/>
              <ac:spMk id="32" creationId="{9375FE21-6B3C-5086-0D5C-84B19C9340D5}"/>
            </ac:spMkLst>
          </pc:spChg>
          <pc:spChg chg="del mod">
            <ac:chgData name="Dylan Astrup" userId="56b1825f-da8e-4cf8-aad7-60ebaa314d46" providerId="ADAL" clId="{2F4AFC2C-949B-4937-B409-8BD72BF6E983}" dt="2022-09-30T19:55:26.246" v="194" actId="478"/>
            <ac:spMkLst>
              <pc:docMk/>
              <pc:sldMasterMk cId="2460954070" sldId="2147483660"/>
              <pc:sldLayoutMk cId="1290251596" sldId="2147483673"/>
              <ac:spMk id="33" creationId="{944D54E1-410B-15BD-EBBF-36D08B93C432}"/>
            </ac:spMkLst>
          </pc:spChg>
          <pc:picChg chg="add mod">
            <ac:chgData name="Dylan Astrup" userId="56b1825f-da8e-4cf8-aad7-60ebaa314d46" providerId="ADAL" clId="{2F4AFC2C-949B-4937-B409-8BD72BF6E983}" dt="2022-09-30T20:10:29.772" v="319"/>
            <ac:picMkLst>
              <pc:docMk/>
              <pc:sldMasterMk cId="2460954070" sldId="2147483660"/>
              <pc:sldLayoutMk cId="1290251596" sldId="2147483673"/>
              <ac:picMk id="9" creationId="{342E88E6-2328-3DF9-89E2-0619F7B07D7D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4:46.036" v="188" actId="207"/>
            <ac:picMkLst>
              <pc:docMk/>
              <pc:sldMasterMk cId="2460954070" sldId="2147483660"/>
              <pc:sldLayoutMk cId="1290251596" sldId="2147483673"/>
              <ac:picMk id="35" creationId="{247830E0-FC42-3A5E-9F49-DEA5B8E6FE48}"/>
            </ac:picMkLst>
          </pc:picChg>
        </pc:sldLayoutChg>
        <pc:sldLayoutChg chg="del">
          <pc:chgData name="Dylan Astrup" userId="56b1825f-da8e-4cf8-aad7-60ebaa314d46" providerId="ADAL" clId="{2F4AFC2C-949B-4937-B409-8BD72BF6E983}" dt="2022-09-30T19:54:19.616" v="186" actId="2696"/>
          <pc:sldLayoutMkLst>
            <pc:docMk/>
            <pc:sldMasterMk cId="2460954070" sldId="2147483660"/>
            <pc:sldLayoutMk cId="3364783138" sldId="2147483673"/>
          </pc:sldLayoutMkLst>
        </pc:sldLayoutChg>
        <pc:sldLayoutChg chg="addSp delSp modSp mod ord">
          <pc:chgData name="Dylan Astrup" userId="56b1825f-da8e-4cf8-aad7-60ebaa314d46" providerId="ADAL" clId="{2F4AFC2C-949B-4937-B409-8BD72BF6E983}" dt="2022-09-30T20:34:58.899" v="495" actId="207"/>
          <pc:sldLayoutMkLst>
            <pc:docMk/>
            <pc:sldMasterMk cId="2460954070" sldId="2147483660"/>
            <pc:sldLayoutMk cId="1742167557" sldId="2147483674"/>
          </pc:sldLayoutMkLst>
          <pc:spChg chg="mod">
            <ac:chgData name="Dylan Astrup" userId="56b1825f-da8e-4cf8-aad7-60ebaa314d46" providerId="ADAL" clId="{2F4AFC2C-949B-4937-B409-8BD72BF6E983}" dt="2022-09-30T20:34:58.899" v="495" actId="207"/>
            <ac:spMkLst>
              <pc:docMk/>
              <pc:sldMasterMk cId="2460954070" sldId="2147483660"/>
              <pc:sldLayoutMk cId="1742167557" sldId="2147483674"/>
              <ac:spMk id="2" creationId="{00000000-0000-0000-0000-000000000000}"/>
            </ac:spMkLst>
          </pc:spChg>
          <pc:spChg chg="mod">
            <ac:chgData name="Dylan Astrup" userId="56b1825f-da8e-4cf8-aad7-60ebaa314d46" providerId="ADAL" clId="{2F4AFC2C-949B-4937-B409-8BD72BF6E983}" dt="2022-09-30T20:04:19.228" v="297" actId="20577"/>
            <ac:spMkLst>
              <pc:docMk/>
              <pc:sldMasterMk cId="2460954070" sldId="2147483660"/>
              <pc:sldLayoutMk cId="1742167557" sldId="2147483674"/>
              <ac:spMk id="3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25.945" v="300" actId="478"/>
            <ac:spMkLst>
              <pc:docMk/>
              <pc:sldMasterMk cId="2460954070" sldId="2147483660"/>
              <pc:sldLayoutMk cId="1742167557" sldId="2147483674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24.779" v="299" actId="478"/>
            <ac:spMkLst>
              <pc:docMk/>
              <pc:sldMasterMk cId="2460954070" sldId="2147483660"/>
              <pc:sldLayoutMk cId="1742167557" sldId="2147483674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23.050" v="298" actId="478"/>
            <ac:spMkLst>
              <pc:docMk/>
              <pc:sldMasterMk cId="2460954070" sldId="2147483660"/>
              <pc:sldLayoutMk cId="1742167557" sldId="2147483674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4:05.224" v="268"/>
            <ac:spMkLst>
              <pc:docMk/>
              <pc:sldMasterMk cId="2460954070" sldId="2147483660"/>
              <pc:sldLayoutMk cId="1742167557" sldId="2147483674"/>
              <ac:spMk id="8" creationId="{086FB3A9-9589-EEDD-7CC8-56C7820E1B04}"/>
            </ac:spMkLst>
          </pc:spChg>
          <pc:picChg chg="add mod">
            <ac:chgData name="Dylan Astrup" userId="56b1825f-da8e-4cf8-aad7-60ebaa314d46" providerId="ADAL" clId="{2F4AFC2C-949B-4937-B409-8BD72BF6E983}" dt="2022-09-30T20:10:20.746" v="317" actId="1076"/>
            <ac:picMkLst>
              <pc:docMk/>
              <pc:sldMasterMk cId="2460954070" sldId="2147483660"/>
              <pc:sldLayoutMk cId="1742167557" sldId="2147483674"/>
              <ac:picMk id="10" creationId="{9CFF4488-EC1C-9B65-E587-0B02DAA5F476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6:03.055" v="197" actId="207"/>
            <ac:picMkLst>
              <pc:docMk/>
              <pc:sldMasterMk cId="2460954070" sldId="2147483660"/>
              <pc:sldLayoutMk cId="1742167557" sldId="2147483674"/>
              <ac:picMk id="35" creationId="{247830E0-FC42-3A5E-9F49-DEA5B8E6FE48}"/>
            </ac:picMkLst>
          </pc:picChg>
        </pc:sldLayoutChg>
        <pc:sldLayoutChg chg="addSp delSp modSp mod">
          <pc:chgData name="Dylan Astrup" userId="56b1825f-da8e-4cf8-aad7-60ebaa314d46" providerId="ADAL" clId="{2F4AFC2C-949B-4937-B409-8BD72BF6E983}" dt="2022-09-30T20:35:19.294" v="499" actId="207"/>
          <pc:sldLayoutMkLst>
            <pc:docMk/>
            <pc:sldMasterMk cId="2460954070" sldId="2147483660"/>
            <pc:sldLayoutMk cId="3312918369" sldId="2147483675"/>
          </pc:sldLayoutMkLst>
          <pc:spChg chg="mod">
            <ac:chgData name="Dylan Astrup" userId="56b1825f-da8e-4cf8-aad7-60ebaa314d46" providerId="ADAL" clId="{2F4AFC2C-949B-4937-B409-8BD72BF6E983}" dt="2022-09-30T20:35:19.294" v="499" actId="207"/>
            <ac:spMkLst>
              <pc:docMk/>
              <pc:sldMasterMk cId="2460954070" sldId="2147483660"/>
              <pc:sldLayoutMk cId="3312918369" sldId="2147483675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37.368" v="301" actId="478"/>
            <ac:spMkLst>
              <pc:docMk/>
              <pc:sldMasterMk cId="2460954070" sldId="2147483660"/>
              <pc:sldLayoutMk cId="3312918369" sldId="2147483675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37.368" v="301" actId="478"/>
            <ac:spMkLst>
              <pc:docMk/>
              <pc:sldMasterMk cId="2460954070" sldId="2147483660"/>
              <pc:sldLayoutMk cId="3312918369" sldId="2147483675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37.368" v="301" actId="478"/>
            <ac:spMkLst>
              <pc:docMk/>
              <pc:sldMasterMk cId="2460954070" sldId="2147483660"/>
              <pc:sldLayoutMk cId="3312918369" sldId="2147483675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4:03.230" v="267"/>
            <ac:spMkLst>
              <pc:docMk/>
              <pc:sldMasterMk cId="2460954070" sldId="2147483660"/>
              <pc:sldLayoutMk cId="3312918369" sldId="2147483675"/>
              <ac:spMk id="8" creationId="{365103E2-0ED5-F120-33A9-9E79B7886F4D}"/>
            </ac:spMkLst>
          </pc:spChg>
          <pc:picChg chg="add mod">
            <ac:chgData name="Dylan Astrup" userId="56b1825f-da8e-4cf8-aad7-60ebaa314d46" providerId="ADAL" clId="{2F4AFC2C-949B-4937-B409-8BD72BF6E983}" dt="2022-09-30T20:10:28.194" v="318"/>
            <ac:picMkLst>
              <pc:docMk/>
              <pc:sldMasterMk cId="2460954070" sldId="2147483660"/>
              <pc:sldLayoutMk cId="3312918369" sldId="2147483675"/>
              <ac:picMk id="9" creationId="{BC5F5603-E4AD-7BC0-7843-73BD8F5F78DD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6:43.974" v="199" actId="207"/>
            <ac:picMkLst>
              <pc:docMk/>
              <pc:sldMasterMk cId="2460954070" sldId="2147483660"/>
              <pc:sldLayoutMk cId="3312918369" sldId="2147483675"/>
              <ac:picMk id="35" creationId="{247830E0-FC42-3A5E-9F49-DEA5B8E6FE48}"/>
            </ac:picMkLst>
          </pc:picChg>
        </pc:sldLayoutChg>
        <pc:sldLayoutChg chg="del">
          <pc:chgData name="Dylan Astrup" userId="56b1825f-da8e-4cf8-aad7-60ebaa314d46" providerId="ADAL" clId="{2F4AFC2C-949B-4937-B409-8BD72BF6E983}" dt="2022-09-30T19:57:16.229" v="202" actId="2696"/>
          <pc:sldLayoutMkLst>
            <pc:docMk/>
            <pc:sldMasterMk cId="2460954070" sldId="2147483660"/>
            <pc:sldLayoutMk cId="1788005966" sldId="2147483676"/>
          </pc:sldLayoutMkLst>
        </pc:sldLayoutChg>
        <pc:sldLayoutChg chg="addSp delSp modSp mod ord">
          <pc:chgData name="Dylan Astrup" userId="56b1825f-da8e-4cf8-aad7-60ebaa314d46" providerId="ADAL" clId="{2F4AFC2C-949B-4937-B409-8BD72BF6E983}" dt="2022-09-30T20:35:41.270" v="503" actId="207"/>
          <pc:sldLayoutMkLst>
            <pc:docMk/>
            <pc:sldMasterMk cId="2460954070" sldId="2147483660"/>
            <pc:sldLayoutMk cId="3004709526" sldId="2147483676"/>
          </pc:sldLayoutMkLst>
          <pc:spChg chg="mod">
            <ac:chgData name="Dylan Astrup" userId="56b1825f-da8e-4cf8-aad7-60ebaa314d46" providerId="ADAL" clId="{2F4AFC2C-949B-4937-B409-8BD72BF6E983}" dt="2022-09-30T20:35:41.270" v="503" actId="207"/>
            <ac:spMkLst>
              <pc:docMk/>
              <pc:sldMasterMk cId="2460954070" sldId="2147483660"/>
              <pc:sldLayoutMk cId="3004709526" sldId="2147483676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7.621" v="303" actId="478"/>
            <ac:spMkLst>
              <pc:docMk/>
              <pc:sldMasterMk cId="2460954070" sldId="2147483660"/>
              <pc:sldLayoutMk cId="3004709526" sldId="2147483676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7.621" v="303" actId="478"/>
            <ac:spMkLst>
              <pc:docMk/>
              <pc:sldMasterMk cId="2460954070" sldId="2147483660"/>
              <pc:sldLayoutMk cId="3004709526" sldId="2147483676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47.621" v="303" actId="478"/>
            <ac:spMkLst>
              <pc:docMk/>
              <pc:sldMasterMk cId="2460954070" sldId="2147483660"/>
              <pc:sldLayoutMk cId="3004709526" sldId="2147483676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3:59.379" v="265"/>
            <ac:spMkLst>
              <pc:docMk/>
              <pc:sldMasterMk cId="2460954070" sldId="2147483660"/>
              <pc:sldLayoutMk cId="3004709526" sldId="2147483676"/>
              <ac:spMk id="8" creationId="{95261F79-7A37-DB56-BAF0-E8375010D5F9}"/>
            </ac:spMkLst>
          </pc:spChg>
          <pc:picChg chg="add mod">
            <ac:chgData name="Dylan Astrup" userId="56b1825f-da8e-4cf8-aad7-60ebaa314d46" providerId="ADAL" clId="{2F4AFC2C-949B-4937-B409-8BD72BF6E983}" dt="2022-09-30T20:10:31.009" v="320"/>
            <ac:picMkLst>
              <pc:docMk/>
              <pc:sldMasterMk cId="2460954070" sldId="2147483660"/>
              <pc:sldLayoutMk cId="3004709526" sldId="2147483676"/>
              <ac:picMk id="9" creationId="{15B2002D-135C-2582-07C6-41FD3BD1FD52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7:31.088" v="204" actId="207"/>
            <ac:picMkLst>
              <pc:docMk/>
              <pc:sldMasterMk cId="2460954070" sldId="2147483660"/>
              <pc:sldLayoutMk cId="3004709526" sldId="2147483676"/>
              <ac:picMk id="35" creationId="{247830E0-FC42-3A5E-9F49-DEA5B8E6FE48}"/>
            </ac:picMkLst>
          </pc:picChg>
        </pc:sldLayoutChg>
        <pc:sldLayoutChg chg="addSp delSp modSp mod ord">
          <pc:chgData name="Dylan Astrup" userId="56b1825f-da8e-4cf8-aad7-60ebaa314d46" providerId="ADAL" clId="{2F4AFC2C-949B-4937-B409-8BD72BF6E983}" dt="2022-09-30T20:36:44.563" v="511" actId="207"/>
          <pc:sldLayoutMkLst>
            <pc:docMk/>
            <pc:sldMasterMk cId="2460954070" sldId="2147483660"/>
            <pc:sldLayoutMk cId="896006484" sldId="2147483677"/>
          </pc:sldLayoutMkLst>
          <pc:spChg chg="mod">
            <ac:chgData name="Dylan Astrup" userId="56b1825f-da8e-4cf8-aad7-60ebaa314d46" providerId="ADAL" clId="{2F4AFC2C-949B-4937-B409-8BD72BF6E983}" dt="2022-09-30T20:36:44.563" v="511" actId="207"/>
            <ac:spMkLst>
              <pc:docMk/>
              <pc:sldMasterMk cId="2460954070" sldId="2147483660"/>
              <pc:sldLayoutMk cId="896006484" sldId="2147483677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55.046" v="304" actId="478"/>
            <ac:spMkLst>
              <pc:docMk/>
              <pc:sldMasterMk cId="2460954070" sldId="2147483660"/>
              <pc:sldLayoutMk cId="896006484" sldId="2147483677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55.046" v="304" actId="478"/>
            <ac:spMkLst>
              <pc:docMk/>
              <pc:sldMasterMk cId="2460954070" sldId="2147483660"/>
              <pc:sldLayoutMk cId="896006484" sldId="2147483677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4:55.046" v="304" actId="478"/>
            <ac:spMkLst>
              <pc:docMk/>
              <pc:sldMasterMk cId="2460954070" sldId="2147483660"/>
              <pc:sldLayoutMk cId="896006484" sldId="2147483677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3:56.789" v="264"/>
            <ac:spMkLst>
              <pc:docMk/>
              <pc:sldMasterMk cId="2460954070" sldId="2147483660"/>
              <pc:sldLayoutMk cId="896006484" sldId="2147483677"/>
              <ac:spMk id="8" creationId="{01A2AAA1-FA6C-43DA-6E18-17C4B6F25A0A}"/>
            </ac:spMkLst>
          </pc:spChg>
          <pc:picChg chg="add mod">
            <ac:chgData name="Dylan Astrup" userId="56b1825f-da8e-4cf8-aad7-60ebaa314d46" providerId="ADAL" clId="{2F4AFC2C-949B-4937-B409-8BD72BF6E983}" dt="2022-09-30T20:10:32.926" v="321"/>
            <ac:picMkLst>
              <pc:docMk/>
              <pc:sldMasterMk cId="2460954070" sldId="2147483660"/>
              <pc:sldLayoutMk cId="896006484" sldId="2147483677"/>
              <ac:picMk id="9" creationId="{0769DC9B-D67B-8517-FC80-A414C5FA3D2D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8:07.618" v="207" actId="207"/>
            <ac:picMkLst>
              <pc:docMk/>
              <pc:sldMasterMk cId="2460954070" sldId="2147483660"/>
              <pc:sldLayoutMk cId="896006484" sldId="2147483677"/>
              <ac:picMk id="35" creationId="{247830E0-FC42-3A5E-9F49-DEA5B8E6FE48}"/>
            </ac:picMkLst>
          </pc:picChg>
        </pc:sldLayoutChg>
        <pc:sldLayoutChg chg="addSp delSp modSp mod ord">
          <pc:chgData name="Dylan Astrup" userId="56b1825f-da8e-4cf8-aad7-60ebaa314d46" providerId="ADAL" clId="{2F4AFC2C-949B-4937-B409-8BD72BF6E983}" dt="2022-09-30T20:36:36.424" v="509" actId="207"/>
          <pc:sldLayoutMkLst>
            <pc:docMk/>
            <pc:sldMasterMk cId="2460954070" sldId="2147483660"/>
            <pc:sldLayoutMk cId="2929774336" sldId="2147483678"/>
          </pc:sldLayoutMkLst>
          <pc:spChg chg="mod">
            <ac:chgData name="Dylan Astrup" userId="56b1825f-da8e-4cf8-aad7-60ebaa314d46" providerId="ADAL" clId="{2F4AFC2C-949B-4937-B409-8BD72BF6E983}" dt="2022-09-30T20:36:36.424" v="509" actId="207"/>
            <ac:spMkLst>
              <pc:docMk/>
              <pc:sldMasterMk cId="2460954070" sldId="2147483660"/>
              <pc:sldLayoutMk cId="2929774336" sldId="2147483678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00.091" v="305" actId="478"/>
            <ac:spMkLst>
              <pc:docMk/>
              <pc:sldMasterMk cId="2460954070" sldId="2147483660"/>
              <pc:sldLayoutMk cId="2929774336" sldId="2147483678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00.091" v="305" actId="478"/>
            <ac:spMkLst>
              <pc:docMk/>
              <pc:sldMasterMk cId="2460954070" sldId="2147483660"/>
              <pc:sldLayoutMk cId="2929774336" sldId="2147483678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00.091" v="305" actId="478"/>
            <ac:spMkLst>
              <pc:docMk/>
              <pc:sldMasterMk cId="2460954070" sldId="2147483660"/>
              <pc:sldLayoutMk cId="2929774336" sldId="2147483678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3:55.246" v="263"/>
            <ac:spMkLst>
              <pc:docMk/>
              <pc:sldMasterMk cId="2460954070" sldId="2147483660"/>
              <pc:sldLayoutMk cId="2929774336" sldId="2147483678"/>
              <ac:spMk id="8" creationId="{A6BF7AE5-5179-06C2-6382-A24EB8D74E5F}"/>
            </ac:spMkLst>
          </pc:spChg>
          <pc:picChg chg="add mod">
            <ac:chgData name="Dylan Astrup" userId="56b1825f-da8e-4cf8-aad7-60ebaa314d46" providerId="ADAL" clId="{2F4AFC2C-949B-4937-B409-8BD72BF6E983}" dt="2022-09-30T20:10:34.682" v="322"/>
            <ac:picMkLst>
              <pc:docMk/>
              <pc:sldMasterMk cId="2460954070" sldId="2147483660"/>
              <pc:sldLayoutMk cId="2929774336" sldId="2147483678"/>
              <ac:picMk id="9" creationId="{9D32EFFC-EBAF-3821-7210-DBC94A01194D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28" creationId="{6B7A330A-B1E6-8C41-3746-645DEBC3260E}"/>
            </ac:picMkLst>
          </pc:picChg>
          <pc:picChg chg="mod">
            <ac:chgData name="Dylan Astrup" userId="56b1825f-da8e-4cf8-aad7-60ebaa314d46" providerId="ADAL" clId="{2F4AFC2C-949B-4937-B409-8BD72BF6E983}" dt="2022-09-30T19:58:29.443" v="210" actId="207"/>
            <ac:picMkLst>
              <pc:docMk/>
              <pc:sldMasterMk cId="2460954070" sldId="2147483660"/>
              <pc:sldLayoutMk cId="2929774336" sldId="2147483678"/>
              <ac:picMk id="35" creationId="{247830E0-FC42-3A5E-9F49-DEA5B8E6FE48}"/>
            </ac:picMkLst>
          </pc:picChg>
        </pc:sldLayoutChg>
        <pc:sldLayoutChg chg="addSp delSp modSp mod">
          <pc:chgData name="Dylan Astrup" userId="56b1825f-da8e-4cf8-aad7-60ebaa314d46" providerId="ADAL" clId="{2F4AFC2C-949B-4937-B409-8BD72BF6E983}" dt="2022-09-30T20:36:24.582" v="507" actId="207"/>
          <pc:sldLayoutMkLst>
            <pc:docMk/>
            <pc:sldMasterMk cId="2460954070" sldId="2147483660"/>
            <pc:sldLayoutMk cId="1766499009" sldId="2147483679"/>
          </pc:sldLayoutMkLst>
          <pc:spChg chg="mod">
            <ac:chgData name="Dylan Astrup" userId="56b1825f-da8e-4cf8-aad7-60ebaa314d46" providerId="ADAL" clId="{2F4AFC2C-949B-4937-B409-8BD72BF6E983}" dt="2022-09-30T20:36:24.582" v="507" actId="207"/>
            <ac:spMkLst>
              <pc:docMk/>
              <pc:sldMasterMk cId="2460954070" sldId="2147483660"/>
              <pc:sldLayoutMk cId="1766499009" sldId="2147483679"/>
              <ac:spMk id="2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07.054" v="306" actId="478"/>
            <ac:spMkLst>
              <pc:docMk/>
              <pc:sldMasterMk cId="2460954070" sldId="2147483660"/>
              <pc:sldLayoutMk cId="1766499009" sldId="2147483679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13.050" v="308" actId="478"/>
            <ac:spMkLst>
              <pc:docMk/>
              <pc:sldMasterMk cId="2460954070" sldId="2147483660"/>
              <pc:sldLayoutMk cId="1766499009" sldId="2147483679"/>
              <ac:spMk id="5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5:11.455" v="307" actId="478"/>
            <ac:spMkLst>
              <pc:docMk/>
              <pc:sldMasterMk cId="2460954070" sldId="2147483660"/>
              <pc:sldLayoutMk cId="1766499009" sldId="2147483679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03:53.556" v="262"/>
            <ac:spMkLst>
              <pc:docMk/>
              <pc:sldMasterMk cId="2460954070" sldId="2147483660"/>
              <pc:sldLayoutMk cId="1766499009" sldId="2147483679"/>
              <ac:spMk id="8" creationId="{60C1C416-D7ED-D6AF-D0EA-497224AA10B5}"/>
            </ac:spMkLst>
          </pc:spChg>
          <pc:picChg chg="add mod">
            <ac:chgData name="Dylan Astrup" userId="56b1825f-da8e-4cf8-aad7-60ebaa314d46" providerId="ADAL" clId="{2F4AFC2C-949B-4937-B409-8BD72BF6E983}" dt="2022-09-30T20:10:36.779" v="323"/>
            <ac:picMkLst>
              <pc:docMk/>
              <pc:sldMasterMk cId="2460954070" sldId="2147483660"/>
              <pc:sldLayoutMk cId="1766499009" sldId="2147483679"/>
              <ac:picMk id="9" creationId="{14E4736F-B336-D06C-6E6E-8DF50EFE97F0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8:46.673" v="211" actId="207"/>
            <ac:picMkLst>
              <pc:docMk/>
              <pc:sldMasterMk cId="2460954070" sldId="2147483660"/>
              <pc:sldLayoutMk cId="1766499009" sldId="2147483679"/>
              <ac:picMk id="35" creationId="{247830E0-FC42-3A5E-9F49-DEA5B8E6FE48}"/>
            </ac:picMkLst>
          </pc:picChg>
        </pc:sldLayoutChg>
        <pc:sldLayoutChg chg="addSp delSp modSp mod">
          <pc:chgData name="Dylan Astrup" userId="56b1825f-da8e-4cf8-aad7-60ebaa314d46" providerId="ADAL" clId="{2F4AFC2C-949B-4937-B409-8BD72BF6E983}" dt="2022-09-30T20:35:49.430" v="505" actId="207"/>
          <pc:sldLayoutMkLst>
            <pc:docMk/>
            <pc:sldMasterMk cId="2460954070" sldId="2147483660"/>
            <pc:sldLayoutMk cId="2720359109" sldId="2147483680"/>
          </pc:sldLayoutMkLst>
          <pc:spChg chg="mod">
            <ac:chgData name="Dylan Astrup" userId="56b1825f-da8e-4cf8-aad7-60ebaa314d46" providerId="ADAL" clId="{2F4AFC2C-949B-4937-B409-8BD72BF6E983}" dt="2022-09-30T20:35:49.430" v="505" actId="207"/>
            <ac:spMkLst>
              <pc:docMk/>
              <pc:sldMasterMk cId="2460954070" sldId="2147483660"/>
              <pc:sldLayoutMk cId="2720359109" sldId="2147483680"/>
              <ac:spMk id="2" creationId="{00000000-0000-0000-0000-000000000000}"/>
            </ac:spMkLst>
          </pc:spChg>
          <pc:spChg chg="mod">
            <ac:chgData name="Dylan Astrup" userId="56b1825f-da8e-4cf8-aad7-60ebaa314d46" providerId="ADAL" clId="{2F4AFC2C-949B-4937-B409-8BD72BF6E983}" dt="2022-09-30T20:03:45.502" v="261" actId="20577"/>
            <ac:spMkLst>
              <pc:docMk/>
              <pc:sldMasterMk cId="2460954070" sldId="2147483660"/>
              <pc:sldLayoutMk cId="2720359109" sldId="2147483680"/>
              <ac:spMk id="3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3:35.461" v="230" actId="478"/>
            <ac:spMkLst>
              <pc:docMk/>
              <pc:sldMasterMk cId="2460954070" sldId="2147483660"/>
              <pc:sldLayoutMk cId="2720359109" sldId="2147483680"/>
              <ac:spMk id="4" creationId="{00000000-0000-0000-0000-000000000000}"/>
            </ac:spMkLst>
          </pc:spChg>
          <pc:spChg chg="del">
            <ac:chgData name="Dylan Astrup" userId="56b1825f-da8e-4cf8-aad7-60ebaa314d46" providerId="ADAL" clId="{2F4AFC2C-949B-4937-B409-8BD72BF6E983}" dt="2022-09-30T20:03:33.618" v="229" actId="478"/>
            <ac:spMkLst>
              <pc:docMk/>
              <pc:sldMasterMk cId="2460954070" sldId="2147483660"/>
              <pc:sldLayoutMk cId="2720359109" sldId="2147483680"/>
              <ac:spMk id="5" creationId="{00000000-0000-0000-0000-000000000000}"/>
            </ac:spMkLst>
          </pc:spChg>
          <pc:spChg chg="del mod ord">
            <ac:chgData name="Dylan Astrup" userId="56b1825f-da8e-4cf8-aad7-60ebaa314d46" providerId="ADAL" clId="{2F4AFC2C-949B-4937-B409-8BD72BF6E983}" dt="2022-09-30T20:22:04.601" v="401" actId="478"/>
            <ac:spMkLst>
              <pc:docMk/>
              <pc:sldMasterMk cId="2460954070" sldId="2147483660"/>
              <pc:sldLayoutMk cId="2720359109" sldId="2147483680"/>
              <ac:spMk id="6" creationId="{00000000-0000-0000-0000-000000000000}"/>
            </ac:spMkLst>
          </pc:spChg>
          <pc:spChg chg="add mod">
            <ac:chgData name="Dylan Astrup" userId="56b1825f-da8e-4cf8-aad7-60ebaa314d46" providerId="ADAL" clId="{2F4AFC2C-949B-4937-B409-8BD72BF6E983}" dt="2022-09-30T20:22:05.307" v="402"/>
            <ac:spMkLst>
              <pc:docMk/>
              <pc:sldMasterMk cId="2460954070" sldId="2147483660"/>
              <pc:sldLayoutMk cId="2720359109" sldId="2147483680"/>
              <ac:spMk id="9" creationId="{FB16AFC8-9CA7-6238-BDD2-75BA0B211405}"/>
            </ac:spMkLst>
          </pc:spChg>
          <pc:picChg chg="add mod">
            <ac:chgData name="Dylan Astrup" userId="56b1825f-da8e-4cf8-aad7-60ebaa314d46" providerId="ADAL" clId="{2F4AFC2C-949B-4937-B409-8BD72BF6E983}" dt="2022-09-30T20:10:39.019" v="324"/>
            <ac:picMkLst>
              <pc:docMk/>
              <pc:sldMasterMk cId="2460954070" sldId="2147483660"/>
              <pc:sldLayoutMk cId="2720359109" sldId="2147483680"/>
              <ac:picMk id="8" creationId="{11BE5221-0672-2C21-60AD-0DA169B493DE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11" creationId="{3EF14A35-5113-3ADA-1D26-CA55D27FB21F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16" creationId="{26103D8B-34A0-A93D-CCC3-4FDC74A2490E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18" creationId="{5717F5B6-5ED1-449A-002E-5AC432CCCDDC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21" creationId="{ACBBE8A7-E995-F5AE-9AAF-979FC8E409F3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25" creationId="{597E6794-9654-8C4F-E13D-38DCABD60056}"/>
            </ac:picMkLst>
          </pc:picChg>
          <pc:picChg chg="mod">
            <ac:chgData name="Dylan Astrup" userId="56b1825f-da8e-4cf8-aad7-60ebaa314d46" providerId="ADAL" clId="{2F4AFC2C-949B-4937-B409-8BD72BF6E983}" dt="2022-09-30T19:58:55.917" v="212" actId="207"/>
            <ac:picMkLst>
              <pc:docMk/>
              <pc:sldMasterMk cId="2460954070" sldId="2147483660"/>
              <pc:sldLayoutMk cId="2720359109" sldId="2147483680"/>
              <ac:picMk id="28" creationId="{6B7A330A-B1E6-8C41-3746-645DEBC3260E}"/>
            </ac:picMkLst>
          </pc:picChg>
        </pc:sldLayoutChg>
      </pc:sldMasterChg>
    </pc:docChg>
  </pc:docChgLst>
  <pc:docChgLst>
    <pc:chgData name="Alford III, Tesla N." userId="babd66a6-afcd-4f59-b495-3948a9a7d0f7" providerId="ADAL" clId="{E402BE86-C9ED-4BD4-BCE0-97B3F435244D}"/>
    <pc:docChg chg="undo redo custSel addSld delSld modSld sldOrd">
      <pc:chgData name="Alford III, Tesla N." userId="babd66a6-afcd-4f59-b495-3948a9a7d0f7" providerId="ADAL" clId="{E402BE86-C9ED-4BD4-BCE0-97B3F435244D}" dt="2022-12-09T04:21:15.026" v="635" actId="1076"/>
      <pc:docMkLst>
        <pc:docMk/>
      </pc:docMkLst>
      <pc:sldChg chg="modCm">
        <pc:chgData name="Alford III, Tesla N." userId="babd66a6-afcd-4f59-b495-3948a9a7d0f7" providerId="ADAL" clId="{E402BE86-C9ED-4BD4-BCE0-97B3F435244D}" dt="2022-12-09T03:43:54.230" v="590" actId="2056"/>
        <pc:sldMkLst>
          <pc:docMk/>
          <pc:sldMk cId="1547911601" sldId="257"/>
        </pc:sldMkLst>
      </pc:sldChg>
      <pc:sldChg chg="modSp">
        <pc:chgData name="Alford III, Tesla N." userId="babd66a6-afcd-4f59-b495-3948a9a7d0f7" providerId="ADAL" clId="{E402BE86-C9ED-4BD4-BCE0-97B3F435244D}" dt="2022-12-07T19:58:00.729" v="557" actId="20577"/>
        <pc:sldMkLst>
          <pc:docMk/>
          <pc:sldMk cId="2641549669" sldId="266"/>
        </pc:sldMkLst>
        <pc:graphicFrameChg chg="mod">
          <ac:chgData name="Alford III, Tesla N." userId="babd66a6-afcd-4f59-b495-3948a9a7d0f7" providerId="ADAL" clId="{E402BE86-C9ED-4BD4-BCE0-97B3F435244D}" dt="2022-12-07T19:58:00.729" v="557" actId="20577"/>
          <ac:graphicFrameMkLst>
            <pc:docMk/>
            <pc:sldMk cId="2641549669" sldId="266"/>
            <ac:graphicFrameMk id="6" creationId="{89394E36-C7BB-27BC-2612-806B4598E4C6}"/>
          </ac:graphicFrameMkLst>
        </pc:graphicFrameChg>
      </pc:sldChg>
      <pc:sldChg chg="addSp modSp mod">
        <pc:chgData name="Alford III, Tesla N." userId="babd66a6-afcd-4f59-b495-3948a9a7d0f7" providerId="ADAL" clId="{E402BE86-C9ED-4BD4-BCE0-97B3F435244D}" dt="2022-12-09T04:21:15.026" v="635" actId="1076"/>
        <pc:sldMkLst>
          <pc:docMk/>
          <pc:sldMk cId="199341519" sldId="269"/>
        </pc:sldMkLst>
        <pc:spChg chg="add mod">
          <ac:chgData name="Alford III, Tesla N." userId="babd66a6-afcd-4f59-b495-3948a9a7d0f7" providerId="ADAL" clId="{E402BE86-C9ED-4BD4-BCE0-97B3F435244D}" dt="2022-12-09T04:21:15.026" v="635" actId="1076"/>
          <ac:spMkLst>
            <pc:docMk/>
            <pc:sldMk cId="199341519" sldId="269"/>
            <ac:spMk id="5" creationId="{38A2EA6C-589D-292D-D57D-5378D32079F9}"/>
          </ac:spMkLst>
        </pc:spChg>
        <pc:picChg chg="add mod">
          <ac:chgData name="Alford III, Tesla N." userId="babd66a6-afcd-4f59-b495-3948a9a7d0f7" providerId="ADAL" clId="{E402BE86-C9ED-4BD4-BCE0-97B3F435244D}" dt="2022-12-09T04:20:41.658" v="629" actId="1076"/>
          <ac:picMkLst>
            <pc:docMk/>
            <pc:sldMk cId="199341519" sldId="269"/>
            <ac:picMk id="4" creationId="{A88CC994-2045-D277-53E8-C681B29A194C}"/>
          </ac:picMkLst>
        </pc:picChg>
      </pc:sldChg>
      <pc:sldChg chg="modSp mod">
        <pc:chgData name="Alford III, Tesla N." userId="babd66a6-afcd-4f59-b495-3948a9a7d0f7" providerId="ADAL" clId="{E402BE86-C9ED-4BD4-BCE0-97B3F435244D}" dt="2022-12-07T19:19:47.392" v="408" actId="208"/>
        <pc:sldMkLst>
          <pc:docMk/>
          <pc:sldMk cId="1840018845" sldId="295"/>
        </pc:sldMkLst>
        <pc:cxnChg chg="mod">
          <ac:chgData name="Alford III, Tesla N." userId="babd66a6-afcd-4f59-b495-3948a9a7d0f7" providerId="ADAL" clId="{E402BE86-C9ED-4BD4-BCE0-97B3F435244D}" dt="2022-12-07T19:19:47.392" v="408" actId="208"/>
          <ac:cxnSpMkLst>
            <pc:docMk/>
            <pc:sldMk cId="1840018845" sldId="295"/>
            <ac:cxnSpMk id="25" creationId="{01A1BFB2-9EA1-6614-BB65-3BF20D08686B}"/>
          </ac:cxnSpMkLst>
        </pc:cxnChg>
        <pc:cxnChg chg="mod">
          <ac:chgData name="Alford III, Tesla N." userId="babd66a6-afcd-4f59-b495-3948a9a7d0f7" providerId="ADAL" clId="{E402BE86-C9ED-4BD4-BCE0-97B3F435244D}" dt="2022-12-07T19:19:14.950" v="406" actId="208"/>
          <ac:cxnSpMkLst>
            <pc:docMk/>
            <pc:sldMk cId="1840018845" sldId="295"/>
            <ac:cxnSpMk id="40" creationId="{EF864B6C-3F19-8C73-0F75-3AD48F1463EE}"/>
          </ac:cxnSpMkLst>
        </pc:cxnChg>
        <pc:cxnChg chg="mod">
          <ac:chgData name="Alford III, Tesla N." userId="babd66a6-afcd-4f59-b495-3948a9a7d0f7" providerId="ADAL" clId="{E402BE86-C9ED-4BD4-BCE0-97B3F435244D}" dt="2022-12-07T19:19:47.392" v="408" actId="208"/>
          <ac:cxnSpMkLst>
            <pc:docMk/>
            <pc:sldMk cId="1840018845" sldId="295"/>
            <ac:cxnSpMk id="42" creationId="{4439E24A-F63B-BFDD-619D-A4589561D57E}"/>
          </ac:cxnSpMkLst>
        </pc:cxnChg>
        <pc:cxnChg chg="mod">
          <ac:chgData name="Alford III, Tesla N." userId="babd66a6-afcd-4f59-b495-3948a9a7d0f7" providerId="ADAL" clId="{E402BE86-C9ED-4BD4-BCE0-97B3F435244D}" dt="2022-12-07T19:19:47.392" v="408" actId="208"/>
          <ac:cxnSpMkLst>
            <pc:docMk/>
            <pc:sldMk cId="1840018845" sldId="295"/>
            <ac:cxnSpMk id="53" creationId="{C7EFCA25-7851-1669-D6D5-B99A9259F24C}"/>
          </ac:cxnSpMkLst>
        </pc:cxnChg>
      </pc:sldChg>
      <pc:sldChg chg="addSp delSp modSp mod ord">
        <pc:chgData name="Alford III, Tesla N." userId="babd66a6-afcd-4f59-b495-3948a9a7d0f7" providerId="ADAL" clId="{E402BE86-C9ED-4BD4-BCE0-97B3F435244D}" dt="2022-12-07T19:25:18.403" v="415"/>
        <pc:sldMkLst>
          <pc:docMk/>
          <pc:sldMk cId="749659287" sldId="307"/>
        </pc:sldMkLst>
        <pc:spChg chg="add del mod">
          <ac:chgData name="Alford III, Tesla N." userId="babd66a6-afcd-4f59-b495-3948a9a7d0f7" providerId="ADAL" clId="{E402BE86-C9ED-4BD4-BCE0-97B3F435244D}" dt="2022-12-07T19:22:50.002" v="413" actId="478"/>
          <ac:spMkLst>
            <pc:docMk/>
            <pc:sldMk cId="749659287" sldId="307"/>
            <ac:spMk id="3" creationId="{AC1704DC-4DE9-B11D-5895-2F4773CF2AF8}"/>
          </ac:spMkLst>
        </pc:spChg>
      </pc:sldChg>
      <pc:sldChg chg="delSp modSp mod">
        <pc:chgData name="Alford III, Tesla N." userId="babd66a6-afcd-4f59-b495-3948a9a7d0f7" providerId="ADAL" clId="{E402BE86-C9ED-4BD4-BCE0-97B3F435244D}" dt="2022-12-07T19:41:17.901" v="497" actId="1076"/>
        <pc:sldMkLst>
          <pc:docMk/>
          <pc:sldMk cId="1310741939" sldId="340"/>
        </pc:sldMkLst>
        <pc:spChg chg="del">
          <ac:chgData name="Alford III, Tesla N." userId="babd66a6-afcd-4f59-b495-3948a9a7d0f7" providerId="ADAL" clId="{E402BE86-C9ED-4BD4-BCE0-97B3F435244D}" dt="2022-12-07T19:40:59.710" v="494" actId="478"/>
          <ac:spMkLst>
            <pc:docMk/>
            <pc:sldMk cId="1310741939" sldId="340"/>
            <ac:spMk id="4" creationId="{F22FF07C-C90B-E83F-ED2F-4C66B5415FCE}"/>
          </ac:spMkLst>
        </pc:spChg>
        <pc:spChg chg="mod">
          <ac:chgData name="Alford III, Tesla N." userId="babd66a6-afcd-4f59-b495-3948a9a7d0f7" providerId="ADAL" clId="{E402BE86-C9ED-4BD4-BCE0-97B3F435244D}" dt="2022-12-07T19:41:17.901" v="497" actId="1076"/>
          <ac:spMkLst>
            <pc:docMk/>
            <pc:sldMk cId="1310741939" sldId="340"/>
            <ac:spMk id="5" creationId="{30D28161-521C-9470-5CE2-EB115C23EC6F}"/>
          </ac:spMkLst>
        </pc:spChg>
        <pc:picChg chg="mod">
          <ac:chgData name="Alford III, Tesla N." userId="babd66a6-afcd-4f59-b495-3948a9a7d0f7" providerId="ADAL" clId="{E402BE86-C9ED-4BD4-BCE0-97B3F435244D}" dt="2022-12-07T19:41:14.258" v="496" actId="1076"/>
          <ac:picMkLst>
            <pc:docMk/>
            <pc:sldMk cId="1310741939" sldId="340"/>
            <ac:picMk id="3" creationId="{3CCB8544-1B59-2475-3AA9-2F93FF419E40}"/>
          </ac:picMkLst>
        </pc:picChg>
      </pc:sldChg>
      <pc:sldChg chg="addSp modSp mod modAnim">
        <pc:chgData name="Alford III, Tesla N." userId="babd66a6-afcd-4f59-b495-3948a9a7d0f7" providerId="ADAL" clId="{E402BE86-C9ED-4BD4-BCE0-97B3F435244D}" dt="2022-12-09T04:06:31.969" v="611" actId="14100"/>
        <pc:sldMkLst>
          <pc:docMk/>
          <pc:sldMk cId="718782417" sldId="350"/>
        </pc:sldMkLst>
        <pc:spChg chg="add mod ord">
          <ac:chgData name="Alford III, Tesla N." userId="babd66a6-afcd-4f59-b495-3948a9a7d0f7" providerId="ADAL" clId="{E402BE86-C9ED-4BD4-BCE0-97B3F435244D}" dt="2022-12-09T04:05:54.666" v="605" actId="14100"/>
          <ac:spMkLst>
            <pc:docMk/>
            <pc:sldMk cId="718782417" sldId="350"/>
            <ac:spMk id="6" creationId="{DA89AEEA-50C1-0E8D-8700-2281332C973C}"/>
          </ac:spMkLst>
        </pc:spChg>
        <pc:picChg chg="mod modCrop">
          <ac:chgData name="Alford III, Tesla N." userId="babd66a6-afcd-4f59-b495-3948a9a7d0f7" providerId="ADAL" clId="{E402BE86-C9ED-4BD4-BCE0-97B3F435244D}" dt="2022-12-09T04:06:14.328" v="607" actId="732"/>
          <ac:picMkLst>
            <pc:docMk/>
            <pc:sldMk cId="718782417" sldId="350"/>
            <ac:picMk id="7" creationId="{F11FA19F-4C11-8895-7A17-7FAAA4017239}"/>
          </ac:picMkLst>
        </pc:picChg>
        <pc:cxnChg chg="mod">
          <ac:chgData name="Alford III, Tesla N." userId="babd66a6-afcd-4f59-b495-3948a9a7d0f7" providerId="ADAL" clId="{E402BE86-C9ED-4BD4-BCE0-97B3F435244D}" dt="2022-12-09T04:06:28.280" v="610" actId="14100"/>
          <ac:cxnSpMkLst>
            <pc:docMk/>
            <pc:sldMk cId="718782417" sldId="350"/>
            <ac:cxnSpMk id="14" creationId="{729186A3-5040-8691-08C2-458199B26D3E}"/>
          </ac:cxnSpMkLst>
        </pc:cxnChg>
        <pc:cxnChg chg="mod">
          <ac:chgData name="Alford III, Tesla N." userId="babd66a6-afcd-4f59-b495-3948a9a7d0f7" providerId="ADAL" clId="{E402BE86-C9ED-4BD4-BCE0-97B3F435244D}" dt="2022-12-09T04:06:31.969" v="611" actId="14100"/>
          <ac:cxnSpMkLst>
            <pc:docMk/>
            <pc:sldMk cId="718782417" sldId="350"/>
            <ac:cxnSpMk id="16" creationId="{1F798E3A-077C-FF2F-352C-1C615BAF52A6}"/>
          </ac:cxnSpMkLst>
        </pc:cxnChg>
      </pc:sldChg>
      <pc:sldChg chg="ord">
        <pc:chgData name="Alford III, Tesla N." userId="babd66a6-afcd-4f59-b495-3948a9a7d0f7" providerId="ADAL" clId="{E402BE86-C9ED-4BD4-BCE0-97B3F435244D}" dt="2022-12-09T04:08:41.886" v="618"/>
        <pc:sldMkLst>
          <pc:docMk/>
          <pc:sldMk cId="934499714" sldId="352"/>
        </pc:sldMkLst>
      </pc:sldChg>
      <pc:sldChg chg="del">
        <pc:chgData name="Alford III, Tesla N." userId="babd66a6-afcd-4f59-b495-3948a9a7d0f7" providerId="ADAL" clId="{E402BE86-C9ED-4BD4-BCE0-97B3F435244D}" dt="2022-12-07T00:13:07.958" v="1" actId="47"/>
        <pc:sldMkLst>
          <pc:docMk/>
          <pc:sldMk cId="2077664293" sldId="354"/>
        </pc:sldMkLst>
      </pc:sldChg>
      <pc:sldChg chg="addSp delSp modSp mod ord">
        <pc:chgData name="Alford III, Tesla N." userId="babd66a6-afcd-4f59-b495-3948a9a7d0f7" providerId="ADAL" clId="{E402BE86-C9ED-4BD4-BCE0-97B3F435244D}" dt="2022-12-09T03:58:22.259" v="598" actId="20577"/>
        <pc:sldMkLst>
          <pc:docMk/>
          <pc:sldMk cId="3077907630" sldId="366"/>
        </pc:sldMkLst>
        <pc:spChg chg="mod">
          <ac:chgData name="Alford III, Tesla N." userId="babd66a6-afcd-4f59-b495-3948a9a7d0f7" providerId="ADAL" clId="{E402BE86-C9ED-4BD4-BCE0-97B3F435244D}" dt="2022-12-07T01:05:41" v="165" actId="20577"/>
          <ac:spMkLst>
            <pc:docMk/>
            <pc:sldMk cId="3077907630" sldId="366"/>
            <ac:spMk id="2" creationId="{6CC6CCE8-DD93-DC85-7E77-96482EADFD82}"/>
          </ac:spMkLst>
        </pc:spChg>
        <pc:spChg chg="mod">
          <ac:chgData name="Alford III, Tesla N." userId="babd66a6-afcd-4f59-b495-3948a9a7d0f7" providerId="ADAL" clId="{E402BE86-C9ED-4BD4-BCE0-97B3F435244D}" dt="2022-12-09T03:58:22.259" v="598" actId="20577"/>
          <ac:spMkLst>
            <pc:docMk/>
            <pc:sldMk cId="3077907630" sldId="366"/>
            <ac:spMk id="3" creationId="{FF03AC62-66D3-898D-F294-23B6A7994D05}"/>
          </ac:spMkLst>
        </pc:spChg>
        <pc:spChg chg="del">
          <ac:chgData name="Alford III, Tesla N." userId="babd66a6-afcd-4f59-b495-3948a9a7d0f7" providerId="ADAL" clId="{E402BE86-C9ED-4BD4-BCE0-97B3F435244D}" dt="2022-12-07T01:06:23.603" v="179" actId="21"/>
          <ac:spMkLst>
            <pc:docMk/>
            <pc:sldMk cId="3077907630" sldId="366"/>
            <ac:spMk id="4" creationId="{F3FAF8C7-F89E-4E34-CCF4-768A9B3B2C20}"/>
          </ac:spMkLst>
        </pc:spChg>
        <pc:spChg chg="add mod">
          <ac:chgData name="Alford III, Tesla N." userId="babd66a6-afcd-4f59-b495-3948a9a7d0f7" providerId="ADAL" clId="{E402BE86-C9ED-4BD4-BCE0-97B3F435244D}" dt="2022-12-07T02:08:50.973" v="405" actId="14100"/>
          <ac:spMkLst>
            <pc:docMk/>
            <pc:sldMk cId="3077907630" sldId="366"/>
            <ac:spMk id="8" creationId="{56D5399C-DF75-7EFD-F8F0-F270141A4B30}"/>
          </ac:spMkLst>
        </pc:spChg>
        <pc:picChg chg="add del mod">
          <ac:chgData name="Alford III, Tesla N." userId="babd66a6-afcd-4f59-b495-3948a9a7d0f7" providerId="ADAL" clId="{E402BE86-C9ED-4BD4-BCE0-97B3F435244D}" dt="2022-12-07T01:08:54.949" v="193" actId="22"/>
          <ac:picMkLst>
            <pc:docMk/>
            <pc:sldMk cId="3077907630" sldId="366"/>
            <ac:picMk id="6" creationId="{3AAC2722-106F-5055-4FCC-9FA729C6C93E}"/>
          </ac:picMkLst>
        </pc:picChg>
        <pc:picChg chg="add del mod">
          <ac:chgData name="Alford III, Tesla N." userId="babd66a6-afcd-4f59-b495-3948a9a7d0f7" providerId="ADAL" clId="{E402BE86-C9ED-4BD4-BCE0-97B3F435244D}" dt="2022-12-07T01:47:30.309" v="273" actId="478"/>
          <ac:picMkLst>
            <pc:docMk/>
            <pc:sldMk cId="3077907630" sldId="366"/>
            <ac:picMk id="10" creationId="{B3E8AA3F-5CDE-E5E3-A5FB-4E6F2476CA90}"/>
          </ac:picMkLst>
        </pc:picChg>
        <pc:picChg chg="add del mod">
          <ac:chgData name="Alford III, Tesla N." userId="babd66a6-afcd-4f59-b495-3948a9a7d0f7" providerId="ADAL" clId="{E402BE86-C9ED-4BD4-BCE0-97B3F435244D}" dt="2022-12-07T01:48:00.383" v="277" actId="21"/>
          <ac:picMkLst>
            <pc:docMk/>
            <pc:sldMk cId="3077907630" sldId="366"/>
            <ac:picMk id="12" creationId="{EEE83021-C868-0FEF-0B7B-ECAD84C567CB}"/>
          </ac:picMkLst>
        </pc:picChg>
        <pc:picChg chg="add mod">
          <ac:chgData name="Alford III, Tesla N." userId="babd66a6-afcd-4f59-b495-3948a9a7d0f7" providerId="ADAL" clId="{E402BE86-C9ED-4BD4-BCE0-97B3F435244D}" dt="2022-12-07T02:05:54.494" v="390" actId="1076"/>
          <ac:picMkLst>
            <pc:docMk/>
            <pc:sldMk cId="3077907630" sldId="366"/>
            <ac:picMk id="13" creationId="{E9543C29-394D-5C7D-FC1C-E6E11031DDA9}"/>
          </ac:picMkLst>
        </pc:picChg>
      </pc:sldChg>
      <pc:sldChg chg="addSp delSp modSp mod delAnim modAnim">
        <pc:chgData name="Alford III, Tesla N." userId="babd66a6-afcd-4f59-b495-3948a9a7d0f7" providerId="ADAL" clId="{E402BE86-C9ED-4BD4-BCE0-97B3F435244D}" dt="2022-12-09T03:44:18.006" v="593"/>
        <pc:sldMkLst>
          <pc:docMk/>
          <pc:sldMk cId="859737793" sldId="367"/>
        </pc:sldMkLst>
        <pc:spChg chg="mod">
          <ac:chgData name="Alford III, Tesla N." userId="babd66a6-afcd-4f59-b495-3948a9a7d0f7" providerId="ADAL" clId="{E402BE86-C9ED-4BD4-BCE0-97B3F435244D}" dt="2022-12-07T19:29:09.328" v="419" actId="1076"/>
          <ac:spMkLst>
            <pc:docMk/>
            <pc:sldMk cId="859737793" sldId="367"/>
            <ac:spMk id="2" creationId="{8C82C277-BB88-A49B-3D91-9F876592B064}"/>
          </ac:spMkLst>
        </pc:spChg>
        <pc:spChg chg="mod">
          <ac:chgData name="Alford III, Tesla N." userId="babd66a6-afcd-4f59-b495-3948a9a7d0f7" providerId="ADAL" clId="{E402BE86-C9ED-4BD4-BCE0-97B3F435244D}" dt="2022-12-07T19:30:23.583" v="438" actId="1076"/>
          <ac:spMkLst>
            <pc:docMk/>
            <pc:sldMk cId="859737793" sldId="367"/>
            <ac:spMk id="4" creationId="{BA722839-2A83-7341-D18D-4C4BA4A1D7BE}"/>
          </ac:spMkLst>
        </pc:spChg>
        <pc:spChg chg="del mod">
          <ac:chgData name="Alford III, Tesla N." userId="babd66a6-afcd-4f59-b495-3948a9a7d0f7" providerId="ADAL" clId="{E402BE86-C9ED-4BD4-BCE0-97B3F435244D}" dt="2022-12-07T19:29:53.481" v="431" actId="478"/>
          <ac:spMkLst>
            <pc:docMk/>
            <pc:sldMk cId="859737793" sldId="367"/>
            <ac:spMk id="7" creationId="{95715A85-202B-E3F3-2A82-EFBC112371BD}"/>
          </ac:spMkLst>
        </pc:spChg>
        <pc:spChg chg="mod">
          <ac:chgData name="Alford III, Tesla N." userId="babd66a6-afcd-4f59-b495-3948a9a7d0f7" providerId="ADAL" clId="{E402BE86-C9ED-4BD4-BCE0-97B3F435244D}" dt="2022-12-07T19:31:33.585" v="457" actId="1076"/>
          <ac:spMkLst>
            <pc:docMk/>
            <pc:sldMk cId="859737793" sldId="367"/>
            <ac:spMk id="9" creationId="{3F4332A6-3545-660D-946D-47CE1F7D1191}"/>
          </ac:spMkLst>
        </pc:spChg>
        <pc:spChg chg="add del">
          <ac:chgData name="Alford III, Tesla N." userId="babd66a6-afcd-4f59-b495-3948a9a7d0f7" providerId="ADAL" clId="{E402BE86-C9ED-4BD4-BCE0-97B3F435244D}" dt="2022-12-07T20:09:39.545" v="570" actId="22"/>
          <ac:spMkLst>
            <pc:docMk/>
            <pc:sldMk cId="859737793" sldId="367"/>
            <ac:spMk id="10" creationId="{5506D7AA-43AE-CD4B-07B9-34C66BEFADA9}"/>
          </ac:spMkLst>
        </pc:spChg>
        <pc:spChg chg="del">
          <ac:chgData name="Alford III, Tesla N." userId="babd66a6-afcd-4f59-b495-3948a9a7d0f7" providerId="ADAL" clId="{E402BE86-C9ED-4BD4-BCE0-97B3F435244D}" dt="2022-12-07T19:30:34.064" v="440" actId="478"/>
          <ac:spMkLst>
            <pc:docMk/>
            <pc:sldMk cId="859737793" sldId="367"/>
            <ac:spMk id="10" creationId="{A4ADA2E6-4CFA-38AC-996A-9FCD9AB644AA}"/>
          </ac:spMkLst>
        </pc:spChg>
        <pc:spChg chg="add mod">
          <ac:chgData name="Alford III, Tesla N." userId="babd66a6-afcd-4f59-b495-3948a9a7d0f7" providerId="ADAL" clId="{E402BE86-C9ED-4BD4-BCE0-97B3F435244D}" dt="2022-12-07T20:10:30.081" v="582" actId="208"/>
          <ac:spMkLst>
            <pc:docMk/>
            <pc:sldMk cId="859737793" sldId="367"/>
            <ac:spMk id="11" creationId="{0E311430-E802-AF24-498E-C139A762ED09}"/>
          </ac:spMkLst>
        </pc:spChg>
        <pc:spChg chg="mod">
          <ac:chgData name="Alford III, Tesla N." userId="babd66a6-afcd-4f59-b495-3948a9a7d0f7" providerId="ADAL" clId="{E402BE86-C9ED-4BD4-BCE0-97B3F435244D}" dt="2022-12-07T19:31:36.180" v="458" actId="1076"/>
          <ac:spMkLst>
            <pc:docMk/>
            <pc:sldMk cId="859737793" sldId="367"/>
            <ac:spMk id="12" creationId="{810B48EA-C50A-EC21-4C72-6A9737843234}"/>
          </ac:spMkLst>
        </pc:spChg>
        <pc:spChg chg="add mod">
          <ac:chgData name="Alford III, Tesla N." userId="babd66a6-afcd-4f59-b495-3948a9a7d0f7" providerId="ADAL" clId="{E402BE86-C9ED-4BD4-BCE0-97B3F435244D}" dt="2022-12-07T20:10:59.303" v="588" actId="208"/>
          <ac:spMkLst>
            <pc:docMk/>
            <pc:sldMk cId="859737793" sldId="367"/>
            <ac:spMk id="13" creationId="{A7F206D5-8938-DF28-A74C-7B2DD415AE38}"/>
          </ac:spMkLst>
        </pc:spChg>
        <pc:spChg chg="add del mod">
          <ac:chgData name="Alford III, Tesla N." userId="babd66a6-afcd-4f59-b495-3948a9a7d0f7" providerId="ADAL" clId="{E402BE86-C9ED-4BD4-BCE0-97B3F435244D}" dt="2022-12-07T19:29:32.894" v="421" actId="478"/>
          <ac:spMkLst>
            <pc:docMk/>
            <pc:sldMk cId="859737793" sldId="367"/>
            <ac:spMk id="14" creationId="{5732E815-1780-736A-8C93-04AEE9C1344E}"/>
          </ac:spMkLst>
        </pc:spChg>
        <pc:spChg chg="add mod">
          <ac:chgData name="Alford III, Tesla N." userId="babd66a6-afcd-4f59-b495-3948a9a7d0f7" providerId="ADAL" clId="{E402BE86-C9ED-4BD4-BCE0-97B3F435244D}" dt="2022-12-07T20:10:51.515" v="587" actId="208"/>
          <ac:spMkLst>
            <pc:docMk/>
            <pc:sldMk cId="859737793" sldId="367"/>
            <ac:spMk id="14" creationId="{BEAE9DB7-6DBB-830C-72F7-96F272F7EECC}"/>
          </ac:spMkLst>
        </pc:spChg>
        <pc:spChg chg="del mod">
          <ac:chgData name="Alford III, Tesla N." userId="babd66a6-afcd-4f59-b495-3948a9a7d0f7" providerId="ADAL" clId="{E402BE86-C9ED-4BD4-BCE0-97B3F435244D}" dt="2022-12-07T19:29:54.703" v="433" actId="478"/>
          <ac:spMkLst>
            <pc:docMk/>
            <pc:sldMk cId="859737793" sldId="367"/>
            <ac:spMk id="17" creationId="{E59938A0-F13E-4042-4456-6314B03DB9BC}"/>
          </ac:spMkLst>
        </pc:spChg>
        <pc:spChg chg="add del mod">
          <ac:chgData name="Alford III, Tesla N." userId="babd66a6-afcd-4f59-b495-3948a9a7d0f7" providerId="ADAL" clId="{E402BE86-C9ED-4BD4-BCE0-97B3F435244D}" dt="2022-12-07T20:10:15.471" v="579" actId="478"/>
          <ac:spMkLst>
            <pc:docMk/>
            <pc:sldMk cId="859737793" sldId="367"/>
            <ac:spMk id="31" creationId="{DB2C5E1D-29C3-21FD-0EF2-9C66E8A34150}"/>
          </ac:spMkLst>
        </pc:spChg>
        <pc:spChg chg="add del mod">
          <ac:chgData name="Alford III, Tesla N." userId="babd66a6-afcd-4f59-b495-3948a9a7d0f7" providerId="ADAL" clId="{E402BE86-C9ED-4BD4-BCE0-97B3F435244D}" dt="2022-12-07T20:10:17.371" v="580" actId="478"/>
          <ac:spMkLst>
            <pc:docMk/>
            <pc:sldMk cId="859737793" sldId="367"/>
            <ac:spMk id="32" creationId="{4427AC13-562B-06F8-80AC-7F0559EBDCDB}"/>
          </ac:spMkLst>
        </pc:spChg>
        <pc:spChg chg="add del mod">
          <ac:chgData name="Alford III, Tesla N." userId="babd66a6-afcd-4f59-b495-3948a9a7d0f7" providerId="ADAL" clId="{E402BE86-C9ED-4BD4-BCE0-97B3F435244D}" dt="2022-12-07T20:10:13.333" v="578" actId="478"/>
          <ac:spMkLst>
            <pc:docMk/>
            <pc:sldMk cId="859737793" sldId="367"/>
            <ac:spMk id="33" creationId="{691810CD-3186-466A-1354-7136C5D83A47}"/>
          </ac:spMkLst>
        </pc:spChg>
        <pc:spChg chg="add mod">
          <ac:chgData name="Alford III, Tesla N." userId="babd66a6-afcd-4f59-b495-3948a9a7d0f7" providerId="ADAL" clId="{E402BE86-C9ED-4BD4-BCE0-97B3F435244D}" dt="2022-12-07T20:08:26.657" v="565" actId="208"/>
          <ac:spMkLst>
            <pc:docMk/>
            <pc:sldMk cId="859737793" sldId="367"/>
            <ac:spMk id="34" creationId="{E211C9BF-8C59-ABAE-6BC3-5B8BAA261102}"/>
          </ac:spMkLst>
        </pc:spChg>
        <pc:spChg chg="add mod">
          <ac:chgData name="Alford III, Tesla N." userId="babd66a6-afcd-4f59-b495-3948a9a7d0f7" providerId="ADAL" clId="{E402BE86-C9ED-4BD4-BCE0-97B3F435244D}" dt="2022-12-07T20:08:07.074" v="562" actId="208"/>
          <ac:spMkLst>
            <pc:docMk/>
            <pc:sldMk cId="859737793" sldId="367"/>
            <ac:spMk id="35" creationId="{7143D3B7-A43B-4AD3-5FCD-E78731C7AC48}"/>
          </ac:spMkLst>
        </pc:spChg>
        <pc:spChg chg="add mod">
          <ac:chgData name="Alford III, Tesla N." userId="babd66a6-afcd-4f59-b495-3948a9a7d0f7" providerId="ADAL" clId="{E402BE86-C9ED-4BD4-BCE0-97B3F435244D}" dt="2022-12-07T20:09:02.077" v="568" actId="208"/>
          <ac:spMkLst>
            <pc:docMk/>
            <pc:sldMk cId="859737793" sldId="367"/>
            <ac:spMk id="36" creationId="{65C54031-B6BB-C0E1-88BD-110E9FD005F3}"/>
          </ac:spMkLst>
        </pc:spChg>
        <pc:picChg chg="add del mod">
          <ac:chgData name="Alford III, Tesla N." userId="babd66a6-afcd-4f59-b495-3948a9a7d0f7" providerId="ADAL" clId="{E402BE86-C9ED-4BD4-BCE0-97B3F435244D}" dt="2022-12-07T20:10:08.223" v="576" actId="478"/>
          <ac:picMkLst>
            <pc:docMk/>
            <pc:sldMk cId="859737793" sldId="367"/>
            <ac:picMk id="3" creationId="{9CAEC7C5-5B99-FAA7-F33F-8E5A24CF278A}"/>
          </ac:picMkLst>
        </pc:picChg>
        <pc:picChg chg="del">
          <ac:chgData name="Alford III, Tesla N." userId="babd66a6-afcd-4f59-b495-3948a9a7d0f7" providerId="ADAL" clId="{E402BE86-C9ED-4BD4-BCE0-97B3F435244D}" dt="2022-12-07T19:29:26.047" v="420" actId="478"/>
          <ac:picMkLst>
            <pc:docMk/>
            <pc:sldMk cId="859737793" sldId="367"/>
            <ac:picMk id="5" creationId="{572EA2DC-B23D-D861-6B9F-4A47C547240A}"/>
          </ac:picMkLst>
        </pc:picChg>
        <pc:cxnChg chg="del">
          <ac:chgData name="Alford III, Tesla N." userId="babd66a6-afcd-4f59-b495-3948a9a7d0f7" providerId="ADAL" clId="{E402BE86-C9ED-4BD4-BCE0-97B3F435244D}" dt="2022-12-07T19:29:51.988" v="429" actId="478"/>
          <ac:cxnSpMkLst>
            <pc:docMk/>
            <pc:sldMk cId="859737793" sldId="367"/>
            <ac:cxnSpMk id="6" creationId="{CCE6B704-926A-4A4A-174F-0CF0C96239DF}"/>
          </ac:cxnSpMkLst>
        </pc:cxnChg>
        <pc:cxnChg chg="mod">
          <ac:chgData name="Alford III, Tesla N." userId="babd66a6-afcd-4f59-b495-3948a9a7d0f7" providerId="ADAL" clId="{E402BE86-C9ED-4BD4-BCE0-97B3F435244D}" dt="2022-12-07T19:30:26.005" v="439" actId="14100"/>
          <ac:cxnSpMkLst>
            <pc:docMk/>
            <pc:sldMk cId="859737793" sldId="367"/>
            <ac:cxnSpMk id="8" creationId="{7BDF18FA-BCCB-FBAF-4B45-1D9B6D8D1F0A}"/>
          </ac:cxnSpMkLst>
        </pc:cxnChg>
        <pc:cxnChg chg="del mod">
          <ac:chgData name="Alford III, Tesla N." userId="babd66a6-afcd-4f59-b495-3948a9a7d0f7" providerId="ADAL" clId="{E402BE86-C9ED-4BD4-BCE0-97B3F435244D}" dt="2022-12-07T19:29:49.993" v="427" actId="478"/>
          <ac:cxnSpMkLst>
            <pc:docMk/>
            <pc:sldMk cId="859737793" sldId="367"/>
            <ac:cxnSpMk id="11" creationId="{30493DB3-572F-EC3D-0922-9F726B3E7A86}"/>
          </ac:cxnSpMkLst>
        </pc:cxnChg>
        <pc:cxnChg chg="del">
          <ac:chgData name="Alford III, Tesla N." userId="babd66a6-afcd-4f59-b495-3948a9a7d0f7" providerId="ADAL" clId="{E402BE86-C9ED-4BD4-BCE0-97B3F435244D}" dt="2022-12-07T19:29:51.080" v="428" actId="478"/>
          <ac:cxnSpMkLst>
            <pc:docMk/>
            <pc:sldMk cId="859737793" sldId="367"/>
            <ac:cxnSpMk id="16" creationId="{1939B64E-3BCA-9E05-5976-9C748B4BF6AE}"/>
          </ac:cxnSpMkLst>
        </pc:cxnChg>
        <pc:cxnChg chg="add mod">
          <ac:chgData name="Alford III, Tesla N." userId="babd66a6-afcd-4f59-b495-3948a9a7d0f7" providerId="ADAL" clId="{E402BE86-C9ED-4BD4-BCE0-97B3F435244D}" dt="2022-12-07T19:31:15.051" v="452" actId="1076"/>
          <ac:cxnSpMkLst>
            <pc:docMk/>
            <pc:sldMk cId="859737793" sldId="367"/>
            <ac:cxnSpMk id="20" creationId="{67EA9F01-1BBC-82FC-63F5-BC7A4A8880FF}"/>
          </ac:cxnSpMkLst>
        </pc:cxnChg>
        <pc:cxnChg chg="add mod">
          <ac:chgData name="Alford III, Tesla N." userId="babd66a6-afcd-4f59-b495-3948a9a7d0f7" providerId="ADAL" clId="{E402BE86-C9ED-4BD4-BCE0-97B3F435244D}" dt="2022-12-07T19:31:38.023" v="459" actId="1076"/>
          <ac:cxnSpMkLst>
            <pc:docMk/>
            <pc:sldMk cId="859737793" sldId="367"/>
            <ac:cxnSpMk id="22" creationId="{6FD54B08-2D27-ECB4-4030-BE25F438EFC5}"/>
          </ac:cxnSpMkLst>
        </pc:cxnChg>
        <pc:cxnChg chg="add mod">
          <ac:chgData name="Alford III, Tesla N." userId="babd66a6-afcd-4f59-b495-3948a9a7d0f7" providerId="ADAL" clId="{E402BE86-C9ED-4BD4-BCE0-97B3F435244D}" dt="2022-12-07T19:31:57.951" v="464" actId="1076"/>
          <ac:cxnSpMkLst>
            <pc:docMk/>
            <pc:sldMk cId="859737793" sldId="367"/>
            <ac:cxnSpMk id="25" creationId="{C5DFC268-381C-59D4-4F2D-A4FF52A2BDC5}"/>
          </ac:cxnSpMkLst>
        </pc:cxnChg>
        <pc:cxnChg chg="add mod">
          <ac:chgData name="Alford III, Tesla N." userId="babd66a6-afcd-4f59-b495-3948a9a7d0f7" providerId="ADAL" clId="{E402BE86-C9ED-4BD4-BCE0-97B3F435244D}" dt="2022-12-07T19:32:19.008" v="469" actId="14100"/>
          <ac:cxnSpMkLst>
            <pc:docMk/>
            <pc:sldMk cId="859737793" sldId="367"/>
            <ac:cxnSpMk id="28" creationId="{D47744C6-D187-C012-C018-298B8A8BD861}"/>
          </ac:cxnSpMkLst>
        </pc:cxnChg>
      </pc:sldChg>
      <pc:sldChg chg="delSp del mod">
        <pc:chgData name="Alford III, Tesla N." userId="babd66a6-afcd-4f59-b495-3948a9a7d0f7" providerId="ADAL" clId="{E402BE86-C9ED-4BD4-BCE0-97B3F435244D}" dt="2022-12-07T01:01:27.341" v="141" actId="47"/>
        <pc:sldMkLst>
          <pc:docMk/>
          <pc:sldMk cId="2165763104" sldId="372"/>
        </pc:sldMkLst>
        <pc:spChg chg="del">
          <ac:chgData name="Alford III, Tesla N." userId="babd66a6-afcd-4f59-b495-3948a9a7d0f7" providerId="ADAL" clId="{E402BE86-C9ED-4BD4-BCE0-97B3F435244D}" dt="2022-12-07T00:45:22.617" v="116" actId="21"/>
          <ac:spMkLst>
            <pc:docMk/>
            <pc:sldMk cId="2165763104" sldId="372"/>
            <ac:spMk id="4" creationId="{3FC41977-F8FD-AD65-BB7A-981A7F426E79}"/>
          </ac:spMkLst>
        </pc:spChg>
      </pc:sldChg>
      <pc:sldChg chg="ord">
        <pc:chgData name="Alford III, Tesla N." userId="babd66a6-afcd-4f59-b495-3948a9a7d0f7" providerId="ADAL" clId="{E402BE86-C9ED-4BD4-BCE0-97B3F435244D}" dt="2022-12-07T19:25:37.670" v="417"/>
        <pc:sldMkLst>
          <pc:docMk/>
          <pc:sldMk cId="1345143604" sldId="377"/>
        </pc:sldMkLst>
      </pc:sldChg>
      <pc:sldChg chg="del">
        <pc:chgData name="Alford III, Tesla N." userId="babd66a6-afcd-4f59-b495-3948a9a7d0f7" providerId="ADAL" clId="{E402BE86-C9ED-4BD4-BCE0-97B3F435244D}" dt="2022-12-07T01:53:21.247" v="307" actId="47"/>
        <pc:sldMkLst>
          <pc:docMk/>
          <pc:sldMk cId="2830311676" sldId="381"/>
        </pc:sldMkLst>
      </pc:sldChg>
      <pc:sldChg chg="del">
        <pc:chgData name="Alford III, Tesla N." userId="babd66a6-afcd-4f59-b495-3948a9a7d0f7" providerId="ADAL" clId="{E402BE86-C9ED-4BD4-BCE0-97B3F435244D}" dt="2022-12-07T00:46:08.730" v="120" actId="2696"/>
        <pc:sldMkLst>
          <pc:docMk/>
          <pc:sldMk cId="3310866683" sldId="386"/>
        </pc:sldMkLst>
      </pc:sldChg>
      <pc:sldChg chg="delSp modSp del mod">
        <pc:chgData name="Alford III, Tesla N." userId="babd66a6-afcd-4f59-b495-3948a9a7d0f7" providerId="ADAL" clId="{E402BE86-C9ED-4BD4-BCE0-97B3F435244D}" dt="2022-12-07T01:53:29.804" v="308" actId="2696"/>
        <pc:sldMkLst>
          <pc:docMk/>
          <pc:sldMk cId="189848323" sldId="387"/>
        </pc:sldMkLst>
        <pc:spChg chg="del">
          <ac:chgData name="Alford III, Tesla N." userId="babd66a6-afcd-4f59-b495-3948a9a7d0f7" providerId="ADAL" clId="{E402BE86-C9ED-4BD4-BCE0-97B3F435244D}" dt="2022-12-07T00:38:38.630" v="77" actId="21"/>
          <ac:spMkLst>
            <pc:docMk/>
            <pc:sldMk cId="189848323" sldId="387"/>
            <ac:spMk id="4" creationId="{6BBDB490-8497-328D-A0C8-45F9E5181A17}"/>
          </ac:spMkLst>
        </pc:spChg>
        <pc:picChg chg="mod">
          <ac:chgData name="Alford III, Tesla N." userId="babd66a6-afcd-4f59-b495-3948a9a7d0f7" providerId="ADAL" clId="{E402BE86-C9ED-4BD4-BCE0-97B3F435244D}" dt="2022-12-07T00:48:54.856" v="127" actId="1076"/>
          <ac:picMkLst>
            <pc:docMk/>
            <pc:sldMk cId="189848323" sldId="387"/>
            <ac:picMk id="1026" creationId="{09D8779D-818F-D10C-D39C-427184AA1F34}"/>
          </ac:picMkLst>
        </pc:picChg>
        <pc:picChg chg="mod">
          <ac:chgData name="Alford III, Tesla N." userId="babd66a6-afcd-4f59-b495-3948a9a7d0f7" providerId="ADAL" clId="{E402BE86-C9ED-4BD4-BCE0-97B3F435244D}" dt="2022-12-07T00:48:56.869" v="128" actId="1076"/>
          <ac:picMkLst>
            <pc:docMk/>
            <pc:sldMk cId="189848323" sldId="387"/>
            <ac:picMk id="1028" creationId="{47D8502C-DB0D-6B8C-BE22-CA68A2DBEF46}"/>
          </ac:picMkLst>
        </pc:picChg>
      </pc:sldChg>
      <pc:sldChg chg="add">
        <pc:chgData name="Alford III, Tesla N." userId="babd66a6-afcd-4f59-b495-3948a9a7d0f7" providerId="ADAL" clId="{E402BE86-C9ED-4BD4-BCE0-97B3F435244D}" dt="2022-12-07T01:53:42.095" v="309"/>
        <pc:sldMkLst>
          <pc:docMk/>
          <pc:sldMk cId="1636631929" sldId="387"/>
        </pc:sldMkLst>
      </pc:sldChg>
      <pc:sldChg chg="addSp delSp modSp mod modCm">
        <pc:chgData name="Alford III, Tesla N." userId="babd66a6-afcd-4f59-b495-3948a9a7d0f7" providerId="ADAL" clId="{E402BE86-C9ED-4BD4-BCE0-97B3F435244D}" dt="2022-12-09T04:20:50.626" v="630" actId="21"/>
        <pc:sldMkLst>
          <pc:docMk/>
          <pc:sldMk cId="2096433879" sldId="392"/>
        </pc:sldMkLst>
        <pc:spChg chg="add del mod">
          <ac:chgData name="Alford III, Tesla N." userId="babd66a6-afcd-4f59-b495-3948a9a7d0f7" providerId="ADAL" clId="{E402BE86-C9ED-4BD4-BCE0-97B3F435244D}" dt="2022-12-09T04:20:50.626" v="630" actId="21"/>
          <ac:spMkLst>
            <pc:docMk/>
            <pc:sldMk cId="2096433879" sldId="392"/>
            <ac:spMk id="7" creationId="{57C7D25A-B132-3E99-7B65-9BAB1DCE4C6C}"/>
          </ac:spMkLst>
        </pc:spChg>
      </pc:sldChg>
      <pc:sldChg chg="addSp delSp modSp add mod delAnim modAnim">
        <pc:chgData name="Alford III, Tesla N." userId="babd66a6-afcd-4f59-b495-3948a9a7d0f7" providerId="ADAL" clId="{E402BE86-C9ED-4BD4-BCE0-97B3F435244D}" dt="2022-12-07T19:45:18.212" v="519" actId="1076"/>
        <pc:sldMkLst>
          <pc:docMk/>
          <pc:sldMk cId="3187113346" sldId="394"/>
        </pc:sldMkLst>
        <pc:spChg chg="mod">
          <ac:chgData name="Alford III, Tesla N." userId="babd66a6-afcd-4f59-b495-3948a9a7d0f7" providerId="ADAL" clId="{E402BE86-C9ED-4BD4-BCE0-97B3F435244D}" dt="2022-12-07T01:00:06.204" v="140" actId="1076"/>
          <ac:spMkLst>
            <pc:docMk/>
            <pc:sldMk cId="3187113346" sldId="394"/>
            <ac:spMk id="3" creationId="{9BD68C54-5483-284F-590B-C9FD98DDA9CD}"/>
          </ac:spMkLst>
        </pc:spChg>
        <pc:spChg chg="del">
          <ac:chgData name="Alford III, Tesla N." userId="babd66a6-afcd-4f59-b495-3948a9a7d0f7" providerId="ADAL" clId="{E402BE86-C9ED-4BD4-BCE0-97B3F435244D}" dt="2022-12-07T00:19:15.464" v="23" actId="21"/>
          <ac:spMkLst>
            <pc:docMk/>
            <pc:sldMk cId="3187113346" sldId="394"/>
            <ac:spMk id="4" creationId="{323CC2E0-6701-E295-77A9-8B2C9AD014EA}"/>
          </ac:spMkLst>
        </pc:spChg>
        <pc:spChg chg="add del mod">
          <ac:chgData name="Alford III, Tesla N." userId="babd66a6-afcd-4f59-b495-3948a9a7d0f7" providerId="ADAL" clId="{E402BE86-C9ED-4BD4-BCE0-97B3F435244D}" dt="2022-12-07T00:41:36.833" v="96"/>
          <ac:spMkLst>
            <pc:docMk/>
            <pc:sldMk cId="3187113346" sldId="394"/>
            <ac:spMk id="15" creationId="{532DF24F-EFBC-FD07-5AAB-19BDD6AB285D}"/>
          </ac:spMkLst>
        </pc:spChg>
        <pc:spChg chg="add mod">
          <ac:chgData name="Alford III, Tesla N." userId="babd66a6-afcd-4f59-b495-3948a9a7d0f7" providerId="ADAL" clId="{E402BE86-C9ED-4BD4-BCE0-97B3F435244D}" dt="2022-12-07T01:00:01.264" v="139" actId="1076"/>
          <ac:spMkLst>
            <pc:docMk/>
            <pc:sldMk cId="3187113346" sldId="394"/>
            <ac:spMk id="17" creationId="{83B99652-C5A6-E0B2-F956-C32C07B5525E}"/>
          </ac:spMkLst>
        </pc:spChg>
        <pc:spChg chg="add del mod">
          <ac:chgData name="Alford III, Tesla N." userId="babd66a6-afcd-4f59-b495-3948a9a7d0f7" providerId="ADAL" clId="{E402BE86-C9ED-4BD4-BCE0-97B3F435244D}" dt="2022-12-07T00:56:17.873" v="130" actId="478"/>
          <ac:spMkLst>
            <pc:docMk/>
            <pc:sldMk cId="3187113346" sldId="394"/>
            <ac:spMk id="20" creationId="{75966F76-E78F-2DF7-5315-B3727B1E7887}"/>
          </ac:spMkLst>
        </pc:spChg>
        <pc:picChg chg="add mod modCrop">
          <ac:chgData name="Alford III, Tesla N." userId="babd66a6-afcd-4f59-b495-3948a9a7d0f7" providerId="ADAL" clId="{E402BE86-C9ED-4BD4-BCE0-97B3F435244D}" dt="2022-12-07T00:40:59.794" v="81" actId="1076"/>
          <ac:picMkLst>
            <pc:docMk/>
            <pc:sldMk cId="3187113346" sldId="394"/>
            <ac:picMk id="5" creationId="{F633A29C-DF06-2529-5FE5-9E5B5AC8B957}"/>
          </ac:picMkLst>
        </pc:picChg>
        <pc:picChg chg="mod">
          <ac:chgData name="Alford III, Tesla N." userId="babd66a6-afcd-4f59-b495-3948a9a7d0f7" providerId="ADAL" clId="{E402BE86-C9ED-4BD4-BCE0-97B3F435244D}" dt="2022-12-07T19:45:18.212" v="519" actId="1076"/>
          <ac:picMkLst>
            <pc:docMk/>
            <pc:sldMk cId="3187113346" sldId="394"/>
            <ac:picMk id="11" creationId="{A5B56E56-7563-D032-095D-EA9C920069B2}"/>
          </ac:picMkLst>
        </pc:picChg>
        <pc:picChg chg="del">
          <ac:chgData name="Alford III, Tesla N." userId="babd66a6-afcd-4f59-b495-3948a9a7d0f7" providerId="ADAL" clId="{E402BE86-C9ED-4BD4-BCE0-97B3F435244D}" dt="2022-12-07T19:45:06.690" v="517" actId="478"/>
          <ac:picMkLst>
            <pc:docMk/>
            <pc:sldMk cId="3187113346" sldId="394"/>
            <ac:picMk id="14" creationId="{A061EFC3-73C2-66E9-61E0-811CDFAEC04B}"/>
          </ac:picMkLst>
        </pc:picChg>
        <pc:picChg chg="add del mod">
          <ac:chgData name="Alford III, Tesla N." userId="babd66a6-afcd-4f59-b495-3948a9a7d0f7" providerId="ADAL" clId="{E402BE86-C9ED-4BD4-BCE0-97B3F435244D}" dt="2022-12-07T00:33:38.769" v="59" actId="478"/>
          <ac:picMkLst>
            <pc:docMk/>
            <pc:sldMk cId="3187113346" sldId="394"/>
            <ac:picMk id="16" creationId="{9493AC82-17B8-032A-96A6-A45571C90854}"/>
          </ac:picMkLst>
        </pc:picChg>
        <pc:picChg chg="del">
          <ac:chgData name="Alford III, Tesla N." userId="babd66a6-afcd-4f59-b495-3948a9a7d0f7" providerId="ADAL" clId="{E402BE86-C9ED-4BD4-BCE0-97B3F435244D}" dt="2022-12-07T00:19:15.464" v="23" actId="21"/>
          <ac:picMkLst>
            <pc:docMk/>
            <pc:sldMk cId="3187113346" sldId="394"/>
            <ac:picMk id="1026" creationId="{DB2C0263-1E77-32E9-D170-AA5EF6DC3224}"/>
          </ac:picMkLst>
        </pc:picChg>
        <pc:cxnChg chg="add mod">
          <ac:chgData name="Alford III, Tesla N." userId="babd66a6-afcd-4f59-b495-3948a9a7d0f7" providerId="ADAL" clId="{E402BE86-C9ED-4BD4-BCE0-97B3F435244D}" dt="2022-12-07T19:40:11.490" v="493" actId="208"/>
          <ac:cxnSpMkLst>
            <pc:docMk/>
            <pc:sldMk cId="3187113346" sldId="394"/>
            <ac:cxnSpMk id="6" creationId="{B054C3FD-A7F7-D6BC-D87C-5FCEFEB14447}"/>
          </ac:cxnSpMkLst>
        </pc:cxnChg>
      </pc:sldChg>
      <pc:sldChg chg="modSp add del mod ord">
        <pc:chgData name="Alford III, Tesla N." userId="babd66a6-afcd-4f59-b495-3948a9a7d0f7" providerId="ADAL" clId="{E402BE86-C9ED-4BD4-BCE0-97B3F435244D}" dt="2022-12-07T01:57:44.907" v="332" actId="47"/>
        <pc:sldMkLst>
          <pc:docMk/>
          <pc:sldMk cId="1325644507" sldId="395"/>
        </pc:sldMkLst>
        <pc:spChg chg="mod">
          <ac:chgData name="Alford III, Tesla N." userId="babd66a6-afcd-4f59-b495-3948a9a7d0f7" providerId="ADAL" clId="{E402BE86-C9ED-4BD4-BCE0-97B3F435244D}" dt="2022-12-07T01:57:27.033" v="328" actId="21"/>
          <ac:spMkLst>
            <pc:docMk/>
            <pc:sldMk cId="1325644507" sldId="395"/>
            <ac:spMk id="3" creationId="{C868B9DA-250B-F906-C7A8-200EAA96195E}"/>
          </ac:spMkLst>
        </pc:spChg>
      </pc:sldChg>
      <pc:sldChg chg="addSp delSp modSp new mod ord">
        <pc:chgData name="Alford III, Tesla N." userId="babd66a6-afcd-4f59-b495-3948a9a7d0f7" providerId="ADAL" clId="{E402BE86-C9ED-4BD4-BCE0-97B3F435244D}" dt="2022-12-07T01:04:01.172" v="147" actId="1076"/>
        <pc:sldMkLst>
          <pc:docMk/>
          <pc:sldMk cId="3877694806" sldId="396"/>
        </pc:sldMkLst>
        <pc:spChg chg="mod">
          <ac:chgData name="Alford III, Tesla N." userId="babd66a6-afcd-4f59-b495-3948a9a7d0f7" providerId="ADAL" clId="{E402BE86-C9ED-4BD4-BCE0-97B3F435244D}" dt="2022-12-07T00:18:49.543" v="20" actId="20577"/>
          <ac:spMkLst>
            <pc:docMk/>
            <pc:sldMk cId="3877694806" sldId="396"/>
            <ac:spMk id="2" creationId="{DC4567A9-2171-2141-CCFC-2A68C35DCF35}"/>
          </ac:spMkLst>
        </pc:spChg>
        <pc:spChg chg="mod">
          <ac:chgData name="Alford III, Tesla N." userId="babd66a6-afcd-4f59-b495-3948a9a7d0f7" providerId="ADAL" clId="{E402BE86-C9ED-4BD4-BCE0-97B3F435244D}" dt="2022-12-07T00:48:23.252" v="126" actId="5793"/>
          <ac:spMkLst>
            <pc:docMk/>
            <pc:sldMk cId="3877694806" sldId="396"/>
            <ac:spMk id="3" creationId="{C8E87681-70CC-C78F-70D0-043C5D3763DE}"/>
          </ac:spMkLst>
        </pc:spChg>
        <pc:spChg chg="add mod">
          <ac:chgData name="Alford III, Tesla N." userId="babd66a6-afcd-4f59-b495-3948a9a7d0f7" providerId="ADAL" clId="{E402BE86-C9ED-4BD4-BCE0-97B3F435244D}" dt="2022-12-07T00:48:18.839" v="125" actId="1076"/>
          <ac:spMkLst>
            <pc:docMk/>
            <pc:sldMk cId="3877694806" sldId="396"/>
            <ac:spMk id="6" creationId="{0D36D6E9-C357-A7D2-0E45-56F26DF2E623}"/>
          </ac:spMkLst>
        </pc:spChg>
        <pc:spChg chg="add mod">
          <ac:chgData name="Alford III, Tesla N." userId="babd66a6-afcd-4f59-b495-3948a9a7d0f7" providerId="ADAL" clId="{E402BE86-C9ED-4BD4-BCE0-97B3F435244D}" dt="2022-12-07T00:20:01.129" v="28" actId="1076"/>
          <ac:spMkLst>
            <pc:docMk/>
            <pc:sldMk cId="3877694806" sldId="396"/>
            <ac:spMk id="7" creationId="{466055EA-58B4-7502-B40B-CC9E5F67CD4C}"/>
          </ac:spMkLst>
        </pc:spChg>
        <pc:spChg chg="add del mod ord">
          <ac:chgData name="Alford III, Tesla N." userId="babd66a6-afcd-4f59-b495-3948a9a7d0f7" providerId="ADAL" clId="{E402BE86-C9ED-4BD4-BCE0-97B3F435244D}" dt="2022-12-07T01:03:52.898" v="145" actId="478"/>
          <ac:spMkLst>
            <pc:docMk/>
            <pc:sldMk cId="3877694806" sldId="396"/>
            <ac:spMk id="12" creationId="{D0CC27D5-981A-64DD-7B45-DA6DFB0DBF55}"/>
          </ac:spMkLst>
        </pc:spChg>
        <pc:spChg chg="add mod">
          <ac:chgData name="Alford III, Tesla N." userId="babd66a6-afcd-4f59-b495-3948a9a7d0f7" providerId="ADAL" clId="{E402BE86-C9ED-4BD4-BCE0-97B3F435244D}" dt="2022-12-07T01:04:01.172" v="147" actId="1076"/>
          <ac:spMkLst>
            <pc:docMk/>
            <pc:sldMk cId="3877694806" sldId="396"/>
            <ac:spMk id="16" creationId="{4D9182C5-07E6-F1FE-9E22-B891762A04A3}"/>
          </ac:spMkLst>
        </pc:spChg>
        <pc:picChg chg="add mod">
          <ac:chgData name="Alford III, Tesla N." userId="babd66a6-afcd-4f59-b495-3948a9a7d0f7" providerId="ADAL" clId="{E402BE86-C9ED-4BD4-BCE0-97B3F435244D}" dt="2022-12-07T00:17:35.236" v="12"/>
          <ac:picMkLst>
            <pc:docMk/>
            <pc:sldMk cId="3877694806" sldId="396"/>
            <ac:picMk id="4" creationId="{1509D84C-B12D-F078-F389-6D30FEA1CE4C}"/>
          </ac:picMkLst>
        </pc:picChg>
        <pc:picChg chg="add mod">
          <ac:chgData name="Alford III, Tesla N." userId="babd66a6-afcd-4f59-b495-3948a9a7d0f7" providerId="ADAL" clId="{E402BE86-C9ED-4BD4-BCE0-97B3F435244D}" dt="2022-12-07T00:44:09.151" v="111" actId="1076"/>
          <ac:picMkLst>
            <pc:docMk/>
            <pc:sldMk cId="3877694806" sldId="396"/>
            <ac:picMk id="5" creationId="{3BD33BD5-23E0-1820-97D4-4C0166C07105}"/>
          </ac:picMkLst>
        </pc:picChg>
        <pc:cxnChg chg="add mod">
          <ac:chgData name="Alford III, Tesla N." userId="babd66a6-afcd-4f59-b495-3948a9a7d0f7" providerId="ADAL" clId="{E402BE86-C9ED-4BD4-BCE0-97B3F435244D}" dt="2022-12-07T00:44:22.444" v="115" actId="14100"/>
          <ac:cxnSpMkLst>
            <pc:docMk/>
            <pc:sldMk cId="3877694806" sldId="396"/>
            <ac:cxnSpMk id="9" creationId="{6C9FCD50-00FC-D59A-C08F-64B43C59B61E}"/>
          </ac:cxnSpMkLst>
        </pc:cxnChg>
      </pc:sldChg>
      <pc:sldChg chg="addSp delSp modSp mod delAnim modAnim">
        <pc:chgData name="Alford III, Tesla N." userId="babd66a6-afcd-4f59-b495-3948a9a7d0f7" providerId="ADAL" clId="{E402BE86-C9ED-4BD4-BCE0-97B3F435244D}" dt="2022-12-07T19:57:17.398" v="553" actId="14100"/>
        <pc:sldMkLst>
          <pc:docMk/>
          <pc:sldMk cId="2055154926" sldId="397"/>
        </pc:sldMkLst>
        <pc:spChg chg="mod">
          <ac:chgData name="Alford III, Tesla N." userId="babd66a6-afcd-4f59-b495-3948a9a7d0f7" providerId="ADAL" clId="{E402BE86-C9ED-4BD4-BCE0-97B3F435244D}" dt="2022-12-07T19:50:01.202" v="529" actId="1076"/>
          <ac:spMkLst>
            <pc:docMk/>
            <pc:sldMk cId="2055154926" sldId="397"/>
            <ac:spMk id="25" creationId="{FDC6BF39-ED9C-F606-B5C8-C035262AC4B0}"/>
          </ac:spMkLst>
        </pc:spChg>
        <pc:spChg chg="mod">
          <ac:chgData name="Alford III, Tesla N." userId="babd66a6-afcd-4f59-b495-3948a9a7d0f7" providerId="ADAL" clId="{E402BE86-C9ED-4BD4-BCE0-97B3F435244D}" dt="2022-12-07T19:53:25.135" v="544" actId="1076"/>
          <ac:spMkLst>
            <pc:docMk/>
            <pc:sldMk cId="2055154926" sldId="397"/>
            <ac:spMk id="74" creationId="{5E6D2139-50D2-A080-B599-2259A3C3BFA7}"/>
          </ac:spMkLst>
        </pc:spChg>
        <pc:spChg chg="mod">
          <ac:chgData name="Alford III, Tesla N." userId="babd66a6-afcd-4f59-b495-3948a9a7d0f7" providerId="ADAL" clId="{E402BE86-C9ED-4BD4-BCE0-97B3F435244D}" dt="2022-12-07T19:52:49.620" v="539" actId="1076"/>
          <ac:spMkLst>
            <pc:docMk/>
            <pc:sldMk cId="2055154926" sldId="397"/>
            <ac:spMk id="76" creationId="{1C21A03D-7DFA-846D-C742-8D2C016C75C1}"/>
          </ac:spMkLst>
        </pc:spChg>
        <pc:picChg chg="ord">
          <ac:chgData name="Alford III, Tesla N." userId="babd66a6-afcd-4f59-b495-3948a9a7d0f7" providerId="ADAL" clId="{E402BE86-C9ED-4BD4-BCE0-97B3F435244D}" dt="2022-12-07T19:49:43.759" v="527" actId="167"/>
          <ac:picMkLst>
            <pc:docMk/>
            <pc:sldMk cId="2055154926" sldId="397"/>
            <ac:picMk id="78" creationId="{41EE85D0-0764-9A53-2EFB-FECC42FDAFC0}"/>
          </ac:picMkLst>
        </pc:picChg>
        <pc:cxnChg chg="add mod">
          <ac:chgData name="Alford III, Tesla N." userId="babd66a6-afcd-4f59-b495-3948a9a7d0f7" providerId="ADAL" clId="{E402BE86-C9ED-4BD4-BCE0-97B3F435244D}" dt="2022-12-07T19:43:12.652" v="509" actId="14100"/>
          <ac:cxnSpMkLst>
            <pc:docMk/>
            <pc:sldMk cId="2055154926" sldId="397"/>
            <ac:cxnSpMk id="4" creationId="{E6F38621-BDA5-179D-9807-A352F6A8CE2D}"/>
          </ac:cxnSpMkLst>
        </pc:cxnChg>
        <pc:cxnChg chg="add mod">
          <ac:chgData name="Alford III, Tesla N." userId="babd66a6-afcd-4f59-b495-3948a9a7d0f7" providerId="ADAL" clId="{E402BE86-C9ED-4BD4-BCE0-97B3F435244D}" dt="2022-12-07T19:43:17.192" v="510" actId="14100"/>
          <ac:cxnSpMkLst>
            <pc:docMk/>
            <pc:sldMk cId="2055154926" sldId="397"/>
            <ac:cxnSpMk id="7" creationId="{2ADD6C29-9B50-F112-ABA5-D5CCAEBD0086}"/>
          </ac:cxnSpMkLst>
        </pc:cxnChg>
        <pc:cxnChg chg="add mod">
          <ac:chgData name="Alford III, Tesla N." userId="babd66a6-afcd-4f59-b495-3948a9a7d0f7" providerId="ADAL" clId="{E402BE86-C9ED-4BD4-BCE0-97B3F435244D}" dt="2022-12-07T19:49:49.572" v="528" actId="14100"/>
          <ac:cxnSpMkLst>
            <pc:docMk/>
            <pc:sldMk cId="2055154926" sldId="397"/>
            <ac:cxnSpMk id="16" creationId="{FF13D7CF-0A96-2746-E899-53D1D9F07920}"/>
          </ac:cxnSpMkLst>
        </pc:cxnChg>
        <pc:cxnChg chg="add mod">
          <ac:chgData name="Alford III, Tesla N." userId="babd66a6-afcd-4f59-b495-3948a9a7d0f7" providerId="ADAL" clId="{E402BE86-C9ED-4BD4-BCE0-97B3F435244D}" dt="2022-12-07T19:49:40.288" v="526" actId="14100"/>
          <ac:cxnSpMkLst>
            <pc:docMk/>
            <pc:sldMk cId="2055154926" sldId="397"/>
            <ac:cxnSpMk id="17" creationId="{E6518512-9EEE-2E26-E118-EFFC8A5872BF}"/>
          </ac:cxnSpMkLst>
        </pc:cxnChg>
        <pc:cxnChg chg="del">
          <ac:chgData name="Alford III, Tesla N." userId="babd66a6-afcd-4f59-b495-3948a9a7d0f7" providerId="ADAL" clId="{E402BE86-C9ED-4BD4-BCE0-97B3F435244D}" dt="2022-12-07T19:49:04.727" v="520" actId="478"/>
          <ac:cxnSpMkLst>
            <pc:docMk/>
            <pc:sldMk cId="2055154926" sldId="397"/>
            <ac:cxnSpMk id="20" creationId="{C1EB686D-857B-A54A-32E5-34B8A401DD40}"/>
          </ac:cxnSpMkLst>
        </pc:cxnChg>
        <pc:cxnChg chg="add mod">
          <ac:chgData name="Alford III, Tesla N." userId="babd66a6-afcd-4f59-b495-3948a9a7d0f7" providerId="ADAL" clId="{E402BE86-C9ED-4BD4-BCE0-97B3F435244D}" dt="2022-12-07T19:52:06.843" v="536" actId="14100"/>
          <ac:cxnSpMkLst>
            <pc:docMk/>
            <pc:sldMk cId="2055154926" sldId="397"/>
            <ac:cxnSpMk id="31" creationId="{48110DC7-8BBC-214E-7750-A684180CF946}"/>
          </ac:cxnSpMkLst>
        </pc:cxnChg>
        <pc:cxnChg chg="add mod">
          <ac:chgData name="Alford III, Tesla N." userId="babd66a6-afcd-4f59-b495-3948a9a7d0f7" providerId="ADAL" clId="{E402BE86-C9ED-4BD4-BCE0-97B3F435244D}" dt="2022-12-07T19:52:06.843" v="536" actId="14100"/>
          <ac:cxnSpMkLst>
            <pc:docMk/>
            <pc:sldMk cId="2055154926" sldId="397"/>
            <ac:cxnSpMk id="32" creationId="{E1192659-B359-B88B-6A0F-4361F1ECFE69}"/>
          </ac:cxnSpMkLst>
        </pc:cxnChg>
        <pc:cxnChg chg="add mod">
          <ac:chgData name="Alford III, Tesla N." userId="babd66a6-afcd-4f59-b495-3948a9a7d0f7" providerId="ADAL" clId="{E402BE86-C9ED-4BD4-BCE0-97B3F435244D}" dt="2022-12-07T19:57:17.398" v="553" actId="14100"/>
          <ac:cxnSpMkLst>
            <pc:docMk/>
            <pc:sldMk cId="2055154926" sldId="397"/>
            <ac:cxnSpMk id="45" creationId="{FAEEC99B-FECD-4EC2-DC19-600FB7E6CFF8}"/>
          </ac:cxnSpMkLst>
        </pc:cxnChg>
        <pc:cxnChg chg="add mod">
          <ac:chgData name="Alford III, Tesla N." userId="babd66a6-afcd-4f59-b495-3948a9a7d0f7" providerId="ADAL" clId="{E402BE86-C9ED-4BD4-BCE0-97B3F435244D}" dt="2022-12-07T19:57:12.858" v="552" actId="14100"/>
          <ac:cxnSpMkLst>
            <pc:docMk/>
            <pc:sldMk cId="2055154926" sldId="397"/>
            <ac:cxnSpMk id="46" creationId="{5CC28A22-C77D-E58F-F630-27FA9EA4D520}"/>
          </ac:cxnSpMkLst>
        </pc:cxnChg>
        <pc:cxnChg chg="del">
          <ac:chgData name="Alford III, Tesla N." userId="babd66a6-afcd-4f59-b495-3948a9a7d0f7" providerId="ADAL" clId="{E402BE86-C9ED-4BD4-BCE0-97B3F435244D}" dt="2022-12-07T19:51:40.244" v="532" actId="478"/>
          <ac:cxnSpMkLst>
            <pc:docMk/>
            <pc:sldMk cId="2055154926" sldId="397"/>
            <ac:cxnSpMk id="71" creationId="{58EF930D-2808-3724-A884-352EA2DC1314}"/>
          </ac:cxnSpMkLst>
        </pc:cxnChg>
        <pc:cxnChg chg="mod">
          <ac:chgData name="Alford III, Tesla N." userId="babd66a6-afcd-4f59-b495-3948a9a7d0f7" providerId="ADAL" clId="{E402BE86-C9ED-4BD4-BCE0-97B3F435244D}" dt="2022-12-07T19:53:04.344" v="543" actId="14100"/>
          <ac:cxnSpMkLst>
            <pc:docMk/>
            <pc:sldMk cId="2055154926" sldId="397"/>
            <ac:cxnSpMk id="75" creationId="{52017D2B-FE90-4C42-9EE9-5E02F02AC587}"/>
          </ac:cxnSpMkLst>
        </pc:cxnChg>
        <pc:cxnChg chg="mod">
          <ac:chgData name="Alford III, Tesla N." userId="babd66a6-afcd-4f59-b495-3948a9a7d0f7" providerId="ADAL" clId="{E402BE86-C9ED-4BD4-BCE0-97B3F435244D}" dt="2022-12-07T19:52:52.352" v="540" actId="14100"/>
          <ac:cxnSpMkLst>
            <pc:docMk/>
            <pc:sldMk cId="2055154926" sldId="397"/>
            <ac:cxnSpMk id="77" creationId="{5C5D8FB3-DE7D-330D-48C8-733D09B34255}"/>
          </ac:cxnSpMkLst>
        </pc:cxnChg>
        <pc:cxnChg chg="del">
          <ac:chgData name="Alford III, Tesla N." userId="babd66a6-afcd-4f59-b495-3948a9a7d0f7" providerId="ADAL" clId="{E402BE86-C9ED-4BD4-BCE0-97B3F435244D}" dt="2022-12-07T19:42:47.914" v="507" actId="478"/>
          <ac:cxnSpMkLst>
            <pc:docMk/>
            <pc:sldMk cId="2055154926" sldId="397"/>
            <ac:cxnSpMk id="79" creationId="{7AB94B12-8866-B4F1-0C3C-B2C33B220134}"/>
          </ac:cxnSpMkLst>
        </pc:cxnChg>
        <pc:cxnChg chg="del">
          <ac:chgData name="Alford III, Tesla N." userId="babd66a6-afcd-4f59-b495-3948a9a7d0f7" providerId="ADAL" clId="{E402BE86-C9ED-4BD4-BCE0-97B3F435244D}" dt="2022-12-07T19:55:01.535" v="545" actId="478"/>
          <ac:cxnSpMkLst>
            <pc:docMk/>
            <pc:sldMk cId="2055154926" sldId="397"/>
            <ac:cxnSpMk id="87" creationId="{4EB44FE6-1FAE-D2B0-D799-2B94C362C87A}"/>
          </ac:cxnSpMkLst>
        </pc:cxnChg>
      </pc:sldChg>
      <pc:sldChg chg="addSp delSp modSp add mod">
        <pc:chgData name="Alford III, Tesla N." userId="babd66a6-afcd-4f59-b495-3948a9a7d0f7" providerId="ADAL" clId="{E402BE86-C9ED-4BD4-BCE0-97B3F435244D}" dt="2022-12-07T01:55:20.591" v="321" actId="20577"/>
        <pc:sldMkLst>
          <pc:docMk/>
          <pc:sldMk cId="201532790" sldId="399"/>
        </pc:sldMkLst>
        <pc:spChg chg="add mod">
          <ac:chgData name="Alford III, Tesla N." userId="babd66a6-afcd-4f59-b495-3948a9a7d0f7" providerId="ADAL" clId="{E402BE86-C9ED-4BD4-BCE0-97B3F435244D}" dt="2022-12-07T01:54:31.403" v="314" actId="1076"/>
          <ac:spMkLst>
            <pc:docMk/>
            <pc:sldMk cId="201532790" sldId="399"/>
            <ac:spMk id="2" creationId="{5EA5C638-E6A4-72D1-70A2-91AAD24B3705}"/>
          </ac:spMkLst>
        </pc:spChg>
        <pc:spChg chg="mod">
          <ac:chgData name="Alford III, Tesla N." userId="babd66a6-afcd-4f59-b495-3948a9a7d0f7" providerId="ADAL" clId="{E402BE86-C9ED-4BD4-BCE0-97B3F435244D}" dt="2022-12-07T01:55:20.591" v="321" actId="20577"/>
          <ac:spMkLst>
            <pc:docMk/>
            <pc:sldMk cId="201532790" sldId="399"/>
            <ac:spMk id="10" creationId="{25FAAC7B-8438-ABE2-5632-0854529C3C58}"/>
          </ac:spMkLst>
        </pc:spChg>
        <pc:picChg chg="del">
          <ac:chgData name="Alford III, Tesla N." userId="babd66a6-afcd-4f59-b495-3948a9a7d0f7" providerId="ADAL" clId="{E402BE86-C9ED-4BD4-BCE0-97B3F435244D}" dt="2022-12-07T01:54:19.525" v="311" actId="478"/>
          <ac:picMkLst>
            <pc:docMk/>
            <pc:sldMk cId="201532790" sldId="399"/>
            <ac:picMk id="12" creationId="{32ACEEC3-50F6-49BA-30AA-8D0EFBC8CF3B}"/>
          </ac:picMkLst>
        </pc:picChg>
      </pc:sldChg>
      <pc:sldChg chg="addSp delSp modSp new del mod">
        <pc:chgData name="Alford III, Tesla N." userId="babd66a6-afcd-4f59-b495-3948a9a7d0f7" providerId="ADAL" clId="{E402BE86-C9ED-4BD4-BCE0-97B3F435244D}" dt="2022-12-07T01:53:29.804" v="308" actId="2696"/>
        <pc:sldMkLst>
          <pc:docMk/>
          <pc:sldMk cId="1188612942" sldId="399"/>
        </pc:sldMkLst>
        <pc:spChg chg="del">
          <ac:chgData name="Alford III, Tesla N." userId="babd66a6-afcd-4f59-b495-3948a9a7d0f7" providerId="ADAL" clId="{E402BE86-C9ED-4BD4-BCE0-97B3F435244D}" dt="2022-12-07T01:49:31.556" v="294"/>
          <ac:spMkLst>
            <pc:docMk/>
            <pc:sldMk cId="1188612942" sldId="399"/>
            <ac:spMk id="2" creationId="{C90B1396-CD02-1ED8-3BCA-CCA0A3FF5967}"/>
          </ac:spMkLst>
        </pc:spChg>
        <pc:spChg chg="del mod">
          <ac:chgData name="Alford III, Tesla N." userId="babd66a6-afcd-4f59-b495-3948a9a7d0f7" providerId="ADAL" clId="{E402BE86-C9ED-4BD4-BCE0-97B3F435244D}" dt="2022-12-07T01:06:18.377" v="177" actId="22"/>
          <ac:spMkLst>
            <pc:docMk/>
            <pc:sldMk cId="1188612942" sldId="399"/>
            <ac:spMk id="3" creationId="{B0FA2D24-EBB6-E82A-AE79-9605B39CBF1E}"/>
          </ac:spMkLst>
        </pc:spChg>
        <pc:spChg chg="add mod">
          <ac:chgData name="Alford III, Tesla N." userId="babd66a6-afcd-4f59-b495-3948a9a7d0f7" providerId="ADAL" clId="{E402BE86-C9ED-4BD4-BCE0-97B3F435244D}" dt="2022-12-07T01:06:50.659" v="184" actId="1076"/>
          <ac:spMkLst>
            <pc:docMk/>
            <pc:sldMk cId="1188612942" sldId="399"/>
            <ac:spMk id="6" creationId="{B87AF821-840C-07A0-9FBB-8FEC0C173BB0}"/>
          </ac:spMkLst>
        </pc:spChg>
        <pc:spChg chg="add mod">
          <ac:chgData name="Alford III, Tesla N." userId="babd66a6-afcd-4f59-b495-3948a9a7d0f7" providerId="ADAL" clId="{E402BE86-C9ED-4BD4-BCE0-97B3F435244D}" dt="2022-12-07T01:07:08.892" v="186" actId="1076"/>
          <ac:spMkLst>
            <pc:docMk/>
            <pc:sldMk cId="1188612942" sldId="399"/>
            <ac:spMk id="10" creationId="{25FAAC7B-8438-ABE2-5632-0854529C3C58}"/>
          </ac:spMkLst>
        </pc:spChg>
        <pc:spChg chg="add mod">
          <ac:chgData name="Alford III, Tesla N." userId="babd66a6-afcd-4f59-b495-3948a9a7d0f7" providerId="ADAL" clId="{E402BE86-C9ED-4BD4-BCE0-97B3F435244D}" dt="2022-12-07T01:49:31.556" v="294"/>
          <ac:spMkLst>
            <pc:docMk/>
            <pc:sldMk cId="1188612942" sldId="399"/>
            <ac:spMk id="13" creationId="{6B376DB6-D1D6-8762-1A5E-BC33A6BBCB68}"/>
          </ac:spMkLst>
        </pc:spChg>
        <pc:picChg chg="add mod ord">
          <ac:chgData name="Alford III, Tesla N." userId="babd66a6-afcd-4f59-b495-3948a9a7d0f7" providerId="ADAL" clId="{E402BE86-C9ED-4BD4-BCE0-97B3F435244D}" dt="2022-12-07T01:06:50.659" v="184" actId="1076"/>
          <ac:picMkLst>
            <pc:docMk/>
            <pc:sldMk cId="1188612942" sldId="399"/>
            <ac:picMk id="5" creationId="{9E333414-425A-F34D-CC82-052459D69084}"/>
          </ac:picMkLst>
        </pc:picChg>
        <pc:picChg chg="add mod">
          <ac:chgData name="Alford III, Tesla N." userId="babd66a6-afcd-4f59-b495-3948a9a7d0f7" providerId="ADAL" clId="{E402BE86-C9ED-4BD4-BCE0-97B3F435244D}" dt="2022-12-07T01:06:40.769" v="183" actId="1076"/>
          <ac:picMkLst>
            <pc:docMk/>
            <pc:sldMk cId="1188612942" sldId="399"/>
            <ac:picMk id="8" creationId="{8A81FF01-EF95-3636-4034-CC0DF5905F57}"/>
          </ac:picMkLst>
        </pc:picChg>
        <pc:picChg chg="add mod">
          <ac:chgData name="Alford III, Tesla N." userId="babd66a6-afcd-4f59-b495-3948a9a7d0f7" providerId="ADAL" clId="{E402BE86-C9ED-4BD4-BCE0-97B3F435244D}" dt="2022-12-07T01:08:34.762" v="190" actId="1076"/>
          <ac:picMkLst>
            <pc:docMk/>
            <pc:sldMk cId="1188612942" sldId="399"/>
            <ac:picMk id="12" creationId="{32ACEEC3-50F6-49BA-30AA-8D0EFBC8CF3B}"/>
          </ac:picMkLst>
        </pc:picChg>
      </pc:sldChg>
      <pc:sldChg chg="addSp delSp modSp new modAnim">
        <pc:chgData name="Alford III, Tesla N." userId="babd66a6-afcd-4f59-b495-3948a9a7d0f7" providerId="ADAL" clId="{E402BE86-C9ED-4BD4-BCE0-97B3F435244D}" dt="2022-12-09T04:08:15.688" v="615"/>
        <pc:sldMkLst>
          <pc:docMk/>
          <pc:sldMk cId="363960497" sldId="402"/>
        </pc:sldMkLst>
        <pc:spChg chg="add del mod">
          <ac:chgData name="Alford III, Tesla N." userId="babd66a6-afcd-4f59-b495-3948a9a7d0f7" providerId="ADAL" clId="{E402BE86-C9ED-4BD4-BCE0-97B3F435244D}" dt="2022-12-09T04:07:59.360" v="614"/>
          <ac:spMkLst>
            <pc:docMk/>
            <pc:sldMk cId="363960497" sldId="402"/>
            <ac:spMk id="4" creationId="{03A10210-97C7-490C-514E-723AB5BE68EE}"/>
          </ac:spMkLst>
        </pc:spChg>
        <pc:picChg chg="add">
          <ac:chgData name="Alford III, Tesla N." userId="babd66a6-afcd-4f59-b495-3948a9a7d0f7" providerId="ADAL" clId="{E402BE86-C9ED-4BD4-BCE0-97B3F435244D}" dt="2022-12-09T04:08:15.688" v="615"/>
          <ac:picMkLst>
            <pc:docMk/>
            <pc:sldMk cId="363960497" sldId="402"/>
            <ac:picMk id="2050" creationId="{0ADDF54F-3894-25A8-7724-8CD987213F65}"/>
          </ac:picMkLst>
        </pc:picChg>
      </pc:sldChg>
      <pc:sldChg chg="addSp new del">
        <pc:chgData name="Alford III, Tesla N." userId="babd66a6-afcd-4f59-b495-3948a9a7d0f7" providerId="ADAL" clId="{E402BE86-C9ED-4BD4-BCE0-97B3F435244D}" dt="2022-12-09T03:49:16.698" v="596" actId="47"/>
        <pc:sldMkLst>
          <pc:docMk/>
          <pc:sldMk cId="4286717934" sldId="402"/>
        </pc:sldMkLst>
        <pc:picChg chg="add">
          <ac:chgData name="Alford III, Tesla N." userId="babd66a6-afcd-4f59-b495-3948a9a7d0f7" providerId="ADAL" clId="{E402BE86-C9ED-4BD4-BCE0-97B3F435244D}" dt="2022-12-09T03:47:31.662" v="595"/>
          <ac:picMkLst>
            <pc:docMk/>
            <pc:sldMk cId="4286717934" sldId="402"/>
            <ac:picMk id="1026" creationId="{0D2BA1A5-5715-FFFF-EF4D-E35B186A9F80}"/>
          </ac:picMkLst>
        </pc:picChg>
      </pc:sldChg>
      <pc:sldChg chg="addSp delSp modSp mod">
        <pc:chgData name="Alford III, Tesla N." userId="babd66a6-afcd-4f59-b495-3948a9a7d0f7" providerId="ADAL" clId="{E402BE86-C9ED-4BD4-BCE0-97B3F435244D}" dt="2022-12-09T04:20:25.670" v="627" actId="21"/>
        <pc:sldMkLst>
          <pc:docMk/>
          <pc:sldMk cId="4073775375" sldId="403"/>
        </pc:sldMkLst>
        <pc:spChg chg="mod">
          <ac:chgData name="Alford III, Tesla N." userId="babd66a6-afcd-4f59-b495-3948a9a7d0f7" providerId="ADAL" clId="{E402BE86-C9ED-4BD4-BCE0-97B3F435244D}" dt="2022-12-09T04:18:18.048" v="622" actId="26606"/>
          <ac:spMkLst>
            <pc:docMk/>
            <pc:sldMk cId="4073775375" sldId="403"/>
            <ac:spMk id="2" creationId="{00000000-0000-0000-0000-000000000000}"/>
          </ac:spMkLst>
        </pc:spChg>
        <pc:spChg chg="add del">
          <ac:chgData name="Alford III, Tesla N." userId="babd66a6-afcd-4f59-b495-3948a9a7d0f7" providerId="ADAL" clId="{E402BE86-C9ED-4BD4-BCE0-97B3F435244D}" dt="2022-12-09T04:18:18.048" v="622" actId="26606"/>
          <ac:spMkLst>
            <pc:docMk/>
            <pc:sldMk cId="4073775375" sldId="403"/>
            <ac:spMk id="1028" creationId="{A3363022-C969-41E9-8EB2-E4C94908C1FA}"/>
          </ac:spMkLst>
        </pc:spChg>
        <pc:spChg chg="add del">
          <ac:chgData name="Alford III, Tesla N." userId="babd66a6-afcd-4f59-b495-3948a9a7d0f7" providerId="ADAL" clId="{E402BE86-C9ED-4BD4-BCE0-97B3F435244D}" dt="2022-12-09T04:18:18.048" v="622" actId="26606"/>
          <ac:spMkLst>
            <pc:docMk/>
            <pc:sldMk cId="4073775375" sldId="403"/>
            <ac:spMk id="1029" creationId="{8D1AD6B3-BE88-4CEB-BA17-790657CC4729}"/>
          </ac:spMkLst>
        </pc:spChg>
        <pc:spChg chg="add del">
          <ac:chgData name="Alford III, Tesla N." userId="babd66a6-afcd-4f59-b495-3948a9a7d0f7" providerId="ADAL" clId="{E402BE86-C9ED-4BD4-BCE0-97B3F435244D}" dt="2022-12-09T04:18:18.048" v="622" actId="26606"/>
          <ac:spMkLst>
            <pc:docMk/>
            <pc:sldMk cId="4073775375" sldId="403"/>
            <ac:spMk id="3079" creationId="{08373A3F-54E0-424E-A84D-3522122109F4}"/>
          </ac:spMkLst>
        </pc:spChg>
        <pc:grpChg chg="add del">
          <ac:chgData name="Alford III, Tesla N." userId="babd66a6-afcd-4f59-b495-3948a9a7d0f7" providerId="ADAL" clId="{E402BE86-C9ED-4BD4-BCE0-97B3F435244D}" dt="2022-12-09T04:18:18.048" v="622" actId="26606"/>
          <ac:grpSpMkLst>
            <pc:docMk/>
            <pc:sldMk cId="4073775375" sldId="403"/>
            <ac:grpSpMk id="1030" creationId="{89D1390B-7E13-4B4F-9CB2-391063412E54}"/>
          </ac:grpSpMkLst>
        </pc:grpChg>
        <pc:grpChg chg="add del">
          <ac:chgData name="Alford III, Tesla N." userId="babd66a6-afcd-4f59-b495-3948a9a7d0f7" providerId="ADAL" clId="{E402BE86-C9ED-4BD4-BCE0-97B3F435244D}" dt="2022-12-09T04:18:18.048" v="622" actId="26606"/>
          <ac:grpSpMkLst>
            <pc:docMk/>
            <pc:sldMk cId="4073775375" sldId="403"/>
            <ac:grpSpMk id="3081" creationId="{B7BAEF06-AB74-442C-8C30-B88233FD836C}"/>
          </ac:grpSpMkLst>
        </pc:grpChg>
        <pc:grpChg chg="add del">
          <ac:chgData name="Alford III, Tesla N." userId="babd66a6-afcd-4f59-b495-3948a9a7d0f7" providerId="ADAL" clId="{E402BE86-C9ED-4BD4-BCE0-97B3F435244D}" dt="2022-12-09T04:18:18.048" v="622" actId="26606"/>
          <ac:grpSpMkLst>
            <pc:docMk/>
            <pc:sldMk cId="4073775375" sldId="403"/>
            <ac:grpSpMk id="3089" creationId="{C9829185-6353-4E3C-B082-AA7F5193916F}"/>
          </ac:grpSpMkLst>
        </pc:grpChg>
        <pc:picChg chg="mod ord">
          <ac:chgData name="Alford III, Tesla N." userId="babd66a6-afcd-4f59-b495-3948a9a7d0f7" providerId="ADAL" clId="{E402BE86-C9ED-4BD4-BCE0-97B3F435244D}" dt="2022-12-09T04:18:18.048" v="622" actId="26606"/>
          <ac:picMkLst>
            <pc:docMk/>
            <pc:sldMk cId="4073775375" sldId="403"/>
            <ac:picMk id="1026" creationId="{5A9AEC16-B0E7-7404-2310-F8A174580641}"/>
          </ac:picMkLst>
        </pc:picChg>
        <pc:picChg chg="add del mod">
          <ac:chgData name="Alford III, Tesla N." userId="babd66a6-afcd-4f59-b495-3948a9a7d0f7" providerId="ADAL" clId="{E402BE86-C9ED-4BD4-BCE0-97B3F435244D}" dt="2022-12-09T04:20:25.670" v="627" actId="21"/>
          <ac:picMkLst>
            <pc:docMk/>
            <pc:sldMk cId="4073775375" sldId="403"/>
            <ac:picMk id="3074" creationId="{965CBD4F-5882-4D6F-5CDB-F98D107242C0}"/>
          </ac:picMkLst>
        </pc:picChg>
      </pc:sldChg>
    </pc:docChg>
  </pc:docChgLst>
  <pc:docChgLst>
    <pc:chgData name="Carrabine, Grant W." userId="a07ba753-7976-4344-978a-cf4323c5995d" providerId="ADAL" clId="{7319DD89-D854-A346-9934-885C36FE7322}"/>
    <pc:docChg chg="custSel addSld modSld sldOrd">
      <pc:chgData name="Carrabine, Grant W." userId="a07ba753-7976-4344-978a-cf4323c5995d" providerId="ADAL" clId="{7319DD89-D854-A346-9934-885C36FE7322}" dt="2023-02-03T20:27:19.548" v="341" actId="20578"/>
      <pc:docMkLst>
        <pc:docMk/>
      </pc:docMkLst>
      <pc:sldChg chg="ord">
        <pc:chgData name="Carrabine, Grant W." userId="a07ba753-7976-4344-978a-cf4323c5995d" providerId="ADAL" clId="{7319DD89-D854-A346-9934-885C36FE7322}" dt="2023-02-03T20:18:50.706" v="340" actId="20578"/>
        <pc:sldMkLst>
          <pc:docMk/>
          <pc:sldMk cId="1840018845" sldId="295"/>
        </pc:sldMkLst>
      </pc:sldChg>
      <pc:sldChg chg="modNotesTx">
        <pc:chgData name="Carrabine, Grant W." userId="a07ba753-7976-4344-978a-cf4323c5995d" providerId="ADAL" clId="{7319DD89-D854-A346-9934-885C36FE7322}" dt="2023-02-03T20:11:56.526" v="310" actId="20577"/>
        <pc:sldMkLst>
          <pc:docMk/>
          <pc:sldMk cId="2058042976" sldId="324"/>
        </pc:sldMkLst>
      </pc:sldChg>
      <pc:sldChg chg="modSp mod">
        <pc:chgData name="Carrabine, Grant W." userId="a07ba753-7976-4344-978a-cf4323c5995d" providerId="ADAL" clId="{7319DD89-D854-A346-9934-885C36FE7322}" dt="2023-02-03T03:04:29.795" v="304" actId="1076"/>
        <pc:sldMkLst>
          <pc:docMk/>
          <pc:sldMk cId="2686470436" sldId="342"/>
        </pc:sldMkLst>
        <pc:picChg chg="mod">
          <ac:chgData name="Carrabine, Grant W." userId="a07ba753-7976-4344-978a-cf4323c5995d" providerId="ADAL" clId="{7319DD89-D854-A346-9934-885C36FE7322}" dt="2023-02-03T03:04:29.795" v="304" actId="1076"/>
          <ac:picMkLst>
            <pc:docMk/>
            <pc:sldMk cId="2686470436" sldId="342"/>
            <ac:picMk id="5" creationId="{BA91A0C3-FE28-244C-EB0B-1BFE9DE48240}"/>
          </ac:picMkLst>
        </pc:picChg>
      </pc:sldChg>
      <pc:sldChg chg="addSp delSp modSp mod addCm delCm">
        <pc:chgData name="Carrabine, Grant W." userId="a07ba753-7976-4344-978a-cf4323c5995d" providerId="ADAL" clId="{7319DD89-D854-A346-9934-885C36FE7322}" dt="2023-02-01T20:30:29.282" v="97" actId="478"/>
        <pc:sldMkLst>
          <pc:docMk/>
          <pc:sldMk cId="1345143604" sldId="377"/>
        </pc:sldMkLst>
        <pc:spChg chg="mod">
          <ac:chgData name="Carrabine, Grant W." userId="a07ba753-7976-4344-978a-cf4323c5995d" providerId="ADAL" clId="{7319DD89-D854-A346-9934-885C36FE7322}" dt="2023-02-01T20:17:29.435" v="96" actId="313"/>
          <ac:spMkLst>
            <pc:docMk/>
            <pc:sldMk cId="1345143604" sldId="377"/>
            <ac:spMk id="2" creationId="{53A43FA7-FD8E-2335-24DE-FF154B7ECAF3}"/>
          </ac:spMkLst>
        </pc:spChg>
        <pc:spChg chg="mod">
          <ac:chgData name="Carrabine, Grant W." userId="a07ba753-7976-4344-978a-cf4323c5995d" providerId="ADAL" clId="{7319DD89-D854-A346-9934-885C36FE7322}" dt="2023-02-01T20:16:47.141" v="78" actId="20577"/>
          <ac:spMkLst>
            <pc:docMk/>
            <pc:sldMk cId="1345143604" sldId="377"/>
            <ac:spMk id="4" creationId="{F6AF36D5-009C-B44D-C179-198308FB7B85}"/>
          </ac:spMkLst>
        </pc:spChg>
        <pc:picChg chg="add del mod">
          <ac:chgData name="Carrabine, Grant W." userId="a07ba753-7976-4344-978a-cf4323c5995d" providerId="ADAL" clId="{7319DD89-D854-A346-9934-885C36FE7322}" dt="2023-02-01T20:30:29.282" v="97" actId="478"/>
          <ac:picMkLst>
            <pc:docMk/>
            <pc:sldMk cId="1345143604" sldId="377"/>
            <ac:picMk id="3" creationId="{AEDF1F73-2C22-FEFE-66D1-522692FB1106}"/>
          </ac:picMkLst>
        </pc:picChg>
        <pc:picChg chg="del">
          <ac:chgData name="Carrabine, Grant W." userId="a07ba753-7976-4344-978a-cf4323c5995d" providerId="ADAL" clId="{7319DD89-D854-A346-9934-885C36FE7322}" dt="2023-02-01T20:14:16.586" v="8" actId="478"/>
          <ac:picMkLst>
            <pc:docMk/>
            <pc:sldMk cId="1345143604" sldId="377"/>
            <ac:picMk id="6" creationId="{0BDE1AAB-AAFC-434A-17EC-4B9C4C727F71}"/>
          </ac:picMkLst>
        </pc:picChg>
        <pc:picChg chg="del">
          <ac:chgData name="Carrabine, Grant W." userId="a07ba753-7976-4344-978a-cf4323c5995d" providerId="ADAL" clId="{7319DD89-D854-A346-9934-885C36FE7322}" dt="2023-02-01T20:14:19.861" v="10" actId="478"/>
          <ac:picMkLst>
            <pc:docMk/>
            <pc:sldMk cId="1345143604" sldId="377"/>
            <ac:picMk id="13" creationId="{22524D48-2A51-7D18-A50A-4862F5ECDE50}"/>
          </ac:picMkLst>
        </pc:picChg>
        <pc:cxnChg chg="del">
          <ac:chgData name="Carrabine, Grant W." userId="a07ba753-7976-4344-978a-cf4323c5995d" providerId="ADAL" clId="{7319DD89-D854-A346-9934-885C36FE7322}" dt="2023-02-01T20:14:18.711" v="9" actId="478"/>
          <ac:cxnSpMkLst>
            <pc:docMk/>
            <pc:sldMk cId="1345143604" sldId="377"/>
            <ac:cxnSpMk id="15" creationId="{9304A894-7984-7A2B-868E-B09DC035F500}"/>
          </ac:cxnSpMkLst>
        </pc:cxnChg>
      </pc:sldChg>
      <pc:sldChg chg="modSp mod">
        <pc:chgData name="Carrabine, Grant W." userId="a07ba753-7976-4344-978a-cf4323c5995d" providerId="ADAL" clId="{7319DD89-D854-A346-9934-885C36FE7322}" dt="2023-02-03T20:14:45.676" v="339" actId="20577"/>
        <pc:sldMkLst>
          <pc:docMk/>
          <pc:sldMk cId="4073775375" sldId="403"/>
        </pc:sldMkLst>
        <pc:spChg chg="mod">
          <ac:chgData name="Carrabine, Grant W." userId="a07ba753-7976-4344-978a-cf4323c5995d" providerId="ADAL" clId="{7319DD89-D854-A346-9934-885C36FE7322}" dt="2023-02-03T20:14:45.676" v="339" actId="20577"/>
          <ac:spMkLst>
            <pc:docMk/>
            <pc:sldMk cId="4073775375" sldId="403"/>
            <ac:spMk id="2" creationId="{00000000-0000-0000-0000-000000000000}"/>
          </ac:spMkLst>
        </pc:spChg>
      </pc:sldChg>
      <pc:sldChg chg="addSp delSp modSp new mod ord addCm">
        <pc:chgData name="Carrabine, Grant W." userId="a07ba753-7976-4344-978a-cf4323c5995d" providerId="ADAL" clId="{7319DD89-D854-A346-9934-885C36FE7322}" dt="2023-02-03T20:27:19.548" v="341" actId="20578"/>
        <pc:sldMkLst>
          <pc:docMk/>
          <pc:sldMk cId="2679796141" sldId="407"/>
        </pc:sldMkLst>
        <pc:spChg chg="mod">
          <ac:chgData name="Carrabine, Grant W." userId="a07ba753-7976-4344-978a-cf4323c5995d" providerId="ADAL" clId="{7319DD89-D854-A346-9934-885C36FE7322}" dt="2023-02-01T20:39:05.630" v="112" actId="20577"/>
          <ac:spMkLst>
            <pc:docMk/>
            <pc:sldMk cId="2679796141" sldId="407"/>
            <ac:spMk id="2" creationId="{A2560C27-72C9-5FB1-886B-150106361277}"/>
          </ac:spMkLst>
        </pc:spChg>
        <pc:spChg chg="mod">
          <ac:chgData name="Carrabine, Grant W." userId="a07ba753-7976-4344-978a-cf4323c5995d" providerId="ADAL" clId="{7319DD89-D854-A346-9934-885C36FE7322}" dt="2023-02-01T21:32:02.887" v="303" actId="20577"/>
          <ac:spMkLst>
            <pc:docMk/>
            <pc:sldMk cId="2679796141" sldId="407"/>
            <ac:spMk id="3" creationId="{ECC7F90E-4CF5-5FBD-203D-491AA88AE7AC}"/>
          </ac:spMkLst>
        </pc:spChg>
        <pc:picChg chg="add del mod">
          <ac:chgData name="Carrabine, Grant W." userId="a07ba753-7976-4344-978a-cf4323c5995d" providerId="ADAL" clId="{7319DD89-D854-A346-9934-885C36FE7322}" dt="2023-02-01T21:07:00.126" v="255" actId="478"/>
          <ac:picMkLst>
            <pc:docMk/>
            <pc:sldMk cId="2679796141" sldId="407"/>
            <ac:picMk id="1026" creationId="{D53ECCB9-550C-A0BA-887D-6A8E89BF52F0}"/>
          </ac:picMkLst>
        </pc:picChg>
        <pc:picChg chg="add mod">
          <ac:chgData name="Carrabine, Grant W." userId="a07ba753-7976-4344-978a-cf4323c5995d" providerId="ADAL" clId="{7319DD89-D854-A346-9934-885C36FE7322}" dt="2023-02-01T21:07:27.103" v="259" actId="1076"/>
          <ac:picMkLst>
            <pc:docMk/>
            <pc:sldMk cId="2679796141" sldId="407"/>
            <ac:picMk id="1028" creationId="{F535CA21-515F-F7FF-2646-16AEBBFC98F5}"/>
          </ac:picMkLst>
        </pc:picChg>
      </pc:sldChg>
    </pc:docChg>
  </pc:docChgLst>
  <pc:docChgLst>
    <pc:chgData name="Carrabine, Grant W." userId="a07ba753-7976-4344-978a-cf4323c5995d" providerId="ADAL" clId="{B69473D4-76A9-5F4B-97D4-9D3FECB22DCA}"/>
    <pc:docChg chg="undo custSel addSld delSld modSld sldOrd">
      <pc:chgData name="Carrabine, Grant W." userId="a07ba753-7976-4344-978a-cf4323c5995d" providerId="ADAL" clId="{B69473D4-76A9-5F4B-97D4-9D3FECB22DCA}" dt="2022-12-02T18:44:50.913" v="1234" actId="20577"/>
      <pc:docMkLst>
        <pc:docMk/>
      </pc:docMkLst>
      <pc:sldChg chg="addSp modSp del mod">
        <pc:chgData name="Carrabine, Grant W." userId="a07ba753-7976-4344-978a-cf4323c5995d" providerId="ADAL" clId="{B69473D4-76A9-5F4B-97D4-9D3FECB22DCA}" dt="2022-11-29T03:16:39.908" v="233" actId="2696"/>
        <pc:sldMkLst>
          <pc:docMk/>
          <pc:sldMk cId="3978656310" sldId="261"/>
        </pc:sldMkLst>
        <pc:spChg chg="mod">
          <ac:chgData name="Carrabine, Grant W." userId="a07ba753-7976-4344-978a-cf4323c5995d" providerId="ADAL" clId="{B69473D4-76A9-5F4B-97D4-9D3FECB22DCA}" dt="2022-11-28T20:15:31.661" v="26"/>
          <ac:spMkLst>
            <pc:docMk/>
            <pc:sldMk cId="3978656310" sldId="261"/>
            <ac:spMk id="3" creationId="{EF1E5A8F-FFDA-B5A4-A3AC-1FA19378C958}"/>
          </ac:spMkLst>
        </pc:spChg>
        <pc:picChg chg="mod">
          <ac:chgData name="Carrabine, Grant W." userId="a07ba753-7976-4344-978a-cf4323c5995d" providerId="ADAL" clId="{B69473D4-76A9-5F4B-97D4-9D3FECB22DCA}" dt="2022-11-28T20:15:14.301" v="3" actId="1076"/>
          <ac:picMkLst>
            <pc:docMk/>
            <pc:sldMk cId="3978656310" sldId="261"/>
            <ac:picMk id="5" creationId="{682D10F2-DD06-B11C-2B42-E6981944B63A}"/>
          </ac:picMkLst>
        </pc:picChg>
        <pc:picChg chg="add mod">
          <ac:chgData name="Carrabine, Grant W." userId="a07ba753-7976-4344-978a-cf4323c5995d" providerId="ADAL" clId="{B69473D4-76A9-5F4B-97D4-9D3FECB22DCA}" dt="2022-11-28T20:15:14.301" v="3" actId="1076"/>
          <ac:picMkLst>
            <pc:docMk/>
            <pc:sldMk cId="3978656310" sldId="261"/>
            <ac:picMk id="1026" creationId="{35E470F5-B36A-AEF7-AFEF-AC50FABB0F5B}"/>
          </ac:picMkLst>
        </pc:picChg>
      </pc:sldChg>
      <pc:sldChg chg="addSp delSp modSp mod modNotesTx">
        <pc:chgData name="Carrabine, Grant W." userId="a07ba753-7976-4344-978a-cf4323c5995d" providerId="ADAL" clId="{B69473D4-76A9-5F4B-97D4-9D3FECB22DCA}" dt="2022-11-30T03:33:26.960" v="468" actId="20577"/>
        <pc:sldMkLst>
          <pc:docMk/>
          <pc:sldMk cId="1840018845" sldId="295"/>
        </pc:sldMkLst>
        <pc:spChg chg="mod">
          <ac:chgData name="Carrabine, Grant W." userId="a07ba753-7976-4344-978a-cf4323c5995d" providerId="ADAL" clId="{B69473D4-76A9-5F4B-97D4-9D3FECB22DCA}" dt="2022-11-28T20:30:25.053" v="37" actId="1076"/>
          <ac:spMkLst>
            <pc:docMk/>
            <pc:sldMk cId="1840018845" sldId="295"/>
            <ac:spMk id="2" creationId="{F6C31A09-B6FC-00D6-0BB6-F0EF92153ABA}"/>
          </ac:spMkLst>
        </pc:spChg>
        <pc:spChg chg="del">
          <ac:chgData name="Carrabine, Grant W." userId="a07ba753-7976-4344-978a-cf4323c5995d" providerId="ADAL" clId="{B69473D4-76A9-5F4B-97D4-9D3FECB22DCA}" dt="2022-11-28T20:30:49.495" v="41" actId="478"/>
          <ac:spMkLst>
            <pc:docMk/>
            <pc:sldMk cId="1840018845" sldId="295"/>
            <ac:spMk id="3" creationId="{6F5E78F6-B74A-8283-BBC5-F04F0EDA8E3F}"/>
          </ac:spMkLst>
        </pc:spChg>
        <pc:spChg chg="del">
          <ac:chgData name="Carrabine, Grant W." userId="a07ba753-7976-4344-978a-cf4323c5995d" providerId="ADAL" clId="{B69473D4-76A9-5F4B-97D4-9D3FECB22DCA}" dt="2022-11-28T20:30:37.445" v="40" actId="478"/>
          <ac:spMkLst>
            <pc:docMk/>
            <pc:sldMk cId="1840018845" sldId="295"/>
            <ac:spMk id="8" creationId="{8E028A19-53EC-5165-38E9-B39FBFBA4F22}"/>
          </ac:spMkLst>
        </pc:spChg>
        <pc:spChg chg="del">
          <ac:chgData name="Carrabine, Grant W." userId="a07ba753-7976-4344-978a-cf4323c5995d" providerId="ADAL" clId="{B69473D4-76A9-5F4B-97D4-9D3FECB22DCA}" dt="2022-11-28T20:30:49.495" v="41" actId="478"/>
          <ac:spMkLst>
            <pc:docMk/>
            <pc:sldMk cId="1840018845" sldId="295"/>
            <ac:spMk id="9" creationId="{2118AE9F-E65F-C8A5-9F33-FA1523B73691}"/>
          </ac:spMkLst>
        </pc:spChg>
        <pc:spChg chg="del">
          <ac:chgData name="Carrabine, Grant W." userId="a07ba753-7976-4344-978a-cf4323c5995d" providerId="ADAL" clId="{B69473D4-76A9-5F4B-97D4-9D3FECB22DCA}" dt="2022-11-28T20:30:37.445" v="40" actId="478"/>
          <ac:spMkLst>
            <pc:docMk/>
            <pc:sldMk cId="1840018845" sldId="295"/>
            <ac:spMk id="12" creationId="{FC2AE5BE-F821-7905-BA50-6CB820C07C11}"/>
          </ac:spMkLst>
        </pc:spChg>
        <pc:spChg chg="del mod">
          <ac:chgData name="Carrabine, Grant W." userId="a07ba753-7976-4344-978a-cf4323c5995d" providerId="ADAL" clId="{B69473D4-76A9-5F4B-97D4-9D3FECB22DCA}" dt="2022-11-28T20:31:06.249" v="52" actId="478"/>
          <ac:spMkLst>
            <pc:docMk/>
            <pc:sldMk cId="1840018845" sldId="295"/>
            <ac:spMk id="14" creationId="{E458568D-BF74-8BEF-AD62-7E7D87666EA4}"/>
          </ac:spMkLst>
        </pc:spChg>
        <pc:spChg chg="del">
          <ac:chgData name="Carrabine, Grant W." userId="a07ba753-7976-4344-978a-cf4323c5995d" providerId="ADAL" clId="{B69473D4-76A9-5F4B-97D4-9D3FECB22DCA}" dt="2022-11-28T20:30:49.495" v="41" actId="478"/>
          <ac:spMkLst>
            <pc:docMk/>
            <pc:sldMk cId="1840018845" sldId="295"/>
            <ac:spMk id="15" creationId="{07360BBB-D5AD-E805-C32C-19B427DF1CD0}"/>
          </ac:spMkLst>
        </pc:spChg>
        <pc:spChg chg="del mod">
          <ac:chgData name="Carrabine, Grant W." userId="a07ba753-7976-4344-978a-cf4323c5995d" providerId="ADAL" clId="{B69473D4-76A9-5F4B-97D4-9D3FECB22DCA}" dt="2022-11-28T20:31:00.696" v="46" actId="478"/>
          <ac:spMkLst>
            <pc:docMk/>
            <pc:sldMk cId="1840018845" sldId="295"/>
            <ac:spMk id="17" creationId="{B671348D-E2C7-2B7C-06E5-2807957AF4DB}"/>
          </ac:spMkLst>
        </pc:spChg>
        <pc:spChg chg="del">
          <ac:chgData name="Carrabine, Grant W." userId="a07ba753-7976-4344-978a-cf4323c5995d" providerId="ADAL" clId="{B69473D4-76A9-5F4B-97D4-9D3FECB22DCA}" dt="2022-11-28T20:30:37.445" v="40" actId="478"/>
          <ac:spMkLst>
            <pc:docMk/>
            <pc:sldMk cId="1840018845" sldId="295"/>
            <ac:spMk id="19" creationId="{EFE3BC9D-94B7-AE5F-1AB9-075B3B19CD6B}"/>
          </ac:spMkLst>
        </pc:spChg>
        <pc:spChg chg="del">
          <ac:chgData name="Carrabine, Grant W." userId="a07ba753-7976-4344-978a-cf4323c5995d" providerId="ADAL" clId="{B69473D4-76A9-5F4B-97D4-9D3FECB22DCA}" dt="2022-11-28T20:30:37.445" v="40" actId="478"/>
          <ac:spMkLst>
            <pc:docMk/>
            <pc:sldMk cId="1840018845" sldId="295"/>
            <ac:spMk id="22" creationId="{1C7DAFA5-1A14-2242-7CAB-C0433D405A90}"/>
          </ac:spMkLst>
        </pc:spChg>
        <pc:spChg chg="add del">
          <ac:chgData name="Carrabine, Grant W." userId="a07ba753-7976-4344-978a-cf4323c5995d" providerId="ADAL" clId="{B69473D4-76A9-5F4B-97D4-9D3FECB22DCA}" dt="2022-11-28T20:30:08.705" v="28" actId="478"/>
          <ac:spMkLst>
            <pc:docMk/>
            <pc:sldMk cId="1840018845" sldId="295"/>
            <ac:spMk id="23" creationId="{F0766A97-CFAC-6AE4-17C2-3197FC841B9D}"/>
          </ac:spMkLst>
        </pc:spChg>
        <pc:spChg chg="add del">
          <ac:chgData name="Carrabine, Grant W." userId="a07ba753-7976-4344-978a-cf4323c5995d" providerId="ADAL" clId="{B69473D4-76A9-5F4B-97D4-9D3FECB22DCA}" dt="2022-11-28T20:30:18.380" v="30" actId="478"/>
          <ac:spMkLst>
            <pc:docMk/>
            <pc:sldMk cId="1840018845" sldId="295"/>
            <ac:spMk id="25" creationId="{28537214-B724-8FBC-7971-F685558FACD5}"/>
          </ac:spMkLst>
        </pc:spChg>
        <pc:spChg chg="del mod">
          <ac:chgData name="Carrabine, Grant W." userId="a07ba753-7976-4344-978a-cf4323c5995d" providerId="ADAL" clId="{B69473D4-76A9-5F4B-97D4-9D3FECB22DCA}" dt="2022-11-28T20:30:21.171" v="32" actId="478"/>
          <ac:spMkLst>
            <pc:docMk/>
            <pc:sldMk cId="1840018845" sldId="295"/>
            <ac:spMk id="26" creationId="{9FBDC99F-57BF-C4D2-D8E6-1BFE93827000}"/>
          </ac:spMkLst>
        </pc:spChg>
        <pc:spChg chg="del mod">
          <ac:chgData name="Carrabine, Grant W." userId="a07ba753-7976-4344-978a-cf4323c5995d" providerId="ADAL" clId="{B69473D4-76A9-5F4B-97D4-9D3FECB22DCA}" dt="2022-11-28T20:30:55.160" v="43" actId="478"/>
          <ac:spMkLst>
            <pc:docMk/>
            <pc:sldMk cId="1840018845" sldId="295"/>
            <ac:spMk id="28" creationId="{2395CEB4-91DD-56A8-ECDC-7541C17E9E69}"/>
          </ac:spMkLst>
        </pc:spChg>
        <pc:spChg chg="add mod">
          <ac:chgData name="Carrabine, Grant W." userId="a07ba753-7976-4344-978a-cf4323c5995d" providerId="ADAL" clId="{B69473D4-76A9-5F4B-97D4-9D3FECB22DCA}" dt="2022-11-29T02:57:18.289" v="82" actId="404"/>
          <ac:spMkLst>
            <pc:docMk/>
            <pc:sldMk cId="1840018845" sldId="295"/>
            <ac:spMk id="31" creationId="{E840704A-938B-F229-995C-2E4460DD957B}"/>
          </ac:spMkLst>
        </pc:spChg>
        <pc:spChg chg="add mod">
          <ac:chgData name="Carrabine, Grant W." userId="a07ba753-7976-4344-978a-cf4323c5995d" providerId="ADAL" clId="{B69473D4-76A9-5F4B-97D4-9D3FECB22DCA}" dt="2022-11-29T02:58:09.775" v="87" actId="1076"/>
          <ac:spMkLst>
            <pc:docMk/>
            <pc:sldMk cId="1840018845" sldId="295"/>
            <ac:spMk id="33" creationId="{0E0505BC-6358-7305-7BDF-0E35F816784C}"/>
          </ac:spMkLst>
        </pc:spChg>
        <pc:spChg chg="add mod">
          <ac:chgData name="Carrabine, Grant W." userId="a07ba753-7976-4344-978a-cf4323c5995d" providerId="ADAL" clId="{B69473D4-76A9-5F4B-97D4-9D3FECB22DCA}" dt="2022-11-29T02:59:19.425" v="102" actId="1076"/>
          <ac:spMkLst>
            <pc:docMk/>
            <pc:sldMk cId="1840018845" sldId="295"/>
            <ac:spMk id="36" creationId="{954E741B-FC0E-BEC4-7EFD-D3260AC6C13E}"/>
          </ac:spMkLst>
        </pc:spChg>
        <pc:spChg chg="add mod">
          <ac:chgData name="Carrabine, Grant W." userId="a07ba753-7976-4344-978a-cf4323c5995d" providerId="ADAL" clId="{B69473D4-76A9-5F4B-97D4-9D3FECB22DCA}" dt="2022-11-29T03:00:05.512" v="105" actId="1076"/>
          <ac:spMkLst>
            <pc:docMk/>
            <pc:sldMk cId="1840018845" sldId="295"/>
            <ac:spMk id="39" creationId="{462ADFD7-ABFC-2A6C-1F8A-82FF3344417A}"/>
          </ac:spMkLst>
        </pc:spChg>
        <pc:spChg chg="add mod">
          <ac:chgData name="Carrabine, Grant W." userId="a07ba753-7976-4344-978a-cf4323c5995d" providerId="ADAL" clId="{B69473D4-76A9-5F4B-97D4-9D3FECB22DCA}" dt="2022-11-29T03:01:38.708" v="109" actId="1076"/>
          <ac:spMkLst>
            <pc:docMk/>
            <pc:sldMk cId="1840018845" sldId="295"/>
            <ac:spMk id="41" creationId="{FF997B86-0624-EB16-707A-F4FE190A2264}"/>
          </ac:spMkLst>
        </pc:spChg>
        <pc:picChg chg="del">
          <ac:chgData name="Carrabine, Grant W." userId="a07ba753-7976-4344-978a-cf4323c5995d" providerId="ADAL" clId="{B69473D4-76A9-5F4B-97D4-9D3FECB22DCA}" dt="2022-11-28T20:30:27.630" v="38" actId="478"/>
          <ac:picMkLst>
            <pc:docMk/>
            <pc:sldMk cId="1840018845" sldId="295"/>
            <ac:picMk id="5" creationId="{A4268758-D912-E487-0F31-A08AE538A03F}"/>
          </ac:picMkLst>
        </pc:picChg>
        <pc:picChg chg="add mod">
          <ac:chgData name="Carrabine, Grant W." userId="a07ba753-7976-4344-978a-cf4323c5995d" providerId="ADAL" clId="{B69473D4-76A9-5F4B-97D4-9D3FECB22DCA}" dt="2022-11-29T02:59:02.386" v="94" actId="1076"/>
          <ac:picMkLst>
            <pc:docMk/>
            <pc:sldMk cId="1840018845" sldId="295"/>
            <ac:picMk id="29" creationId="{3F1886DB-AB7D-0047-38B4-0433FF2A0F70}"/>
          </ac:picMkLst>
        </pc:picChg>
        <pc:cxnChg chg="del">
          <ac:chgData name="Carrabine, Grant W." userId="a07ba753-7976-4344-978a-cf4323c5995d" providerId="ADAL" clId="{B69473D4-76A9-5F4B-97D4-9D3FECB22DCA}" dt="2022-11-28T20:30:49.495" v="41" actId="478"/>
          <ac:cxnSpMkLst>
            <pc:docMk/>
            <pc:sldMk cId="1840018845" sldId="295"/>
            <ac:cxnSpMk id="4" creationId="{A9FE3D88-3D8C-5537-FA4E-71BE8EEBA6D5}"/>
          </ac:cxnSpMkLst>
        </pc:cxnChg>
        <pc:cxnChg chg="del">
          <ac:chgData name="Carrabine, Grant W." userId="a07ba753-7976-4344-978a-cf4323c5995d" providerId="ADAL" clId="{B69473D4-76A9-5F4B-97D4-9D3FECB22DCA}" dt="2022-11-28T20:30:32.016" v="39" actId="478"/>
          <ac:cxnSpMkLst>
            <pc:docMk/>
            <pc:sldMk cId="1840018845" sldId="295"/>
            <ac:cxnSpMk id="6" creationId="{A0EB5080-8F30-F890-ADB7-30797E1F6BC2}"/>
          </ac:cxnSpMkLst>
        </pc:cxnChg>
        <pc:cxnChg chg="del">
          <ac:chgData name="Carrabine, Grant W." userId="a07ba753-7976-4344-978a-cf4323c5995d" providerId="ADAL" clId="{B69473D4-76A9-5F4B-97D4-9D3FECB22DCA}" dt="2022-11-28T20:30:37.445" v="40" actId="478"/>
          <ac:cxnSpMkLst>
            <pc:docMk/>
            <pc:sldMk cId="1840018845" sldId="295"/>
            <ac:cxnSpMk id="7" creationId="{FCDC457C-812B-AE71-F979-255B124DDC09}"/>
          </ac:cxnSpMkLst>
        </pc:cxnChg>
        <pc:cxnChg chg="del">
          <ac:chgData name="Carrabine, Grant W." userId="a07ba753-7976-4344-978a-cf4323c5995d" providerId="ADAL" clId="{B69473D4-76A9-5F4B-97D4-9D3FECB22DCA}" dt="2022-11-28T20:30:37.445" v="40" actId="478"/>
          <ac:cxnSpMkLst>
            <pc:docMk/>
            <pc:sldMk cId="1840018845" sldId="295"/>
            <ac:cxnSpMk id="10" creationId="{58D25A3C-5106-5F37-435A-3EF80D070EBA}"/>
          </ac:cxnSpMkLst>
        </pc:cxnChg>
        <pc:cxnChg chg="del">
          <ac:chgData name="Carrabine, Grant W." userId="a07ba753-7976-4344-978a-cf4323c5995d" providerId="ADAL" clId="{B69473D4-76A9-5F4B-97D4-9D3FECB22DCA}" dt="2022-11-28T20:30:32.016" v="39" actId="478"/>
          <ac:cxnSpMkLst>
            <pc:docMk/>
            <pc:sldMk cId="1840018845" sldId="295"/>
            <ac:cxnSpMk id="11" creationId="{781380D9-50FF-6472-5547-D0C892F05B30}"/>
          </ac:cxnSpMkLst>
        </pc:cxnChg>
        <pc:cxnChg chg="del">
          <ac:chgData name="Carrabine, Grant W." userId="a07ba753-7976-4344-978a-cf4323c5995d" providerId="ADAL" clId="{B69473D4-76A9-5F4B-97D4-9D3FECB22DCA}" dt="2022-11-28T20:30:49.495" v="41" actId="478"/>
          <ac:cxnSpMkLst>
            <pc:docMk/>
            <pc:sldMk cId="1840018845" sldId="295"/>
            <ac:cxnSpMk id="13" creationId="{1CB7C3D3-E6EC-E385-0403-8362462241BB}"/>
          </ac:cxnSpMkLst>
        </pc:cxnChg>
        <pc:cxnChg chg="del">
          <ac:chgData name="Carrabine, Grant W." userId="a07ba753-7976-4344-978a-cf4323c5995d" providerId="ADAL" clId="{B69473D4-76A9-5F4B-97D4-9D3FECB22DCA}" dt="2022-11-28T20:30:37.445" v="40" actId="478"/>
          <ac:cxnSpMkLst>
            <pc:docMk/>
            <pc:sldMk cId="1840018845" sldId="295"/>
            <ac:cxnSpMk id="16" creationId="{5E7C9411-9E01-7DA2-9CA8-CC544C72C640}"/>
          </ac:cxnSpMkLst>
        </pc:cxnChg>
        <pc:cxnChg chg="del">
          <ac:chgData name="Carrabine, Grant W." userId="a07ba753-7976-4344-978a-cf4323c5995d" providerId="ADAL" clId="{B69473D4-76A9-5F4B-97D4-9D3FECB22DCA}" dt="2022-11-28T20:30:32.016" v="39" actId="478"/>
          <ac:cxnSpMkLst>
            <pc:docMk/>
            <pc:sldMk cId="1840018845" sldId="295"/>
            <ac:cxnSpMk id="20" creationId="{E3558644-7CF6-A7E4-2C20-F1DD923DA6D1}"/>
          </ac:cxnSpMkLst>
        </pc:cxnChg>
        <pc:cxnChg chg="add mod">
          <ac:chgData name="Carrabine, Grant W." userId="a07ba753-7976-4344-978a-cf4323c5995d" providerId="ADAL" clId="{B69473D4-76A9-5F4B-97D4-9D3FECB22DCA}" dt="2022-11-29T02:57:01.642" v="69" actId="1076"/>
          <ac:cxnSpMkLst>
            <pc:docMk/>
            <pc:sldMk cId="1840018845" sldId="295"/>
            <ac:cxnSpMk id="30" creationId="{DBD05113-B946-4168-573E-860CF495103B}"/>
          </ac:cxnSpMkLst>
        </pc:cxnChg>
        <pc:cxnChg chg="add mod">
          <ac:chgData name="Carrabine, Grant W." userId="a07ba753-7976-4344-978a-cf4323c5995d" providerId="ADAL" clId="{B69473D4-76A9-5F4B-97D4-9D3FECB22DCA}" dt="2022-11-29T02:58:05.777" v="86" actId="14100"/>
          <ac:cxnSpMkLst>
            <pc:docMk/>
            <pc:sldMk cId="1840018845" sldId="295"/>
            <ac:cxnSpMk id="32" creationId="{887D94B7-F4E9-ACAD-DC3A-34417AEF0414}"/>
          </ac:cxnSpMkLst>
        </pc:cxnChg>
        <pc:cxnChg chg="add mod">
          <ac:chgData name="Carrabine, Grant W." userId="a07ba753-7976-4344-978a-cf4323c5995d" providerId="ADAL" clId="{B69473D4-76A9-5F4B-97D4-9D3FECB22DCA}" dt="2022-11-29T02:59:30.330" v="103" actId="692"/>
          <ac:cxnSpMkLst>
            <pc:docMk/>
            <pc:sldMk cId="1840018845" sldId="295"/>
            <ac:cxnSpMk id="35" creationId="{D7355C6D-D52C-9104-CE55-A0E77B9431AD}"/>
          </ac:cxnSpMkLst>
        </pc:cxnChg>
        <pc:cxnChg chg="add mod">
          <ac:chgData name="Carrabine, Grant W." userId="a07ba753-7976-4344-978a-cf4323c5995d" providerId="ADAL" clId="{B69473D4-76A9-5F4B-97D4-9D3FECB22DCA}" dt="2022-11-29T03:01:34.460" v="108" actId="14100"/>
          <ac:cxnSpMkLst>
            <pc:docMk/>
            <pc:sldMk cId="1840018845" sldId="295"/>
            <ac:cxnSpMk id="40" creationId="{EF864B6C-3F19-8C73-0F75-3AD48F1463EE}"/>
          </ac:cxnSpMkLst>
        </pc:cxnChg>
      </pc:sldChg>
      <pc:sldChg chg="addSp delSp modSp mod modNotesTx">
        <pc:chgData name="Carrabine, Grant W." userId="a07ba753-7976-4344-978a-cf4323c5995d" providerId="ADAL" clId="{B69473D4-76A9-5F4B-97D4-9D3FECB22DCA}" dt="2022-11-30T20:03:16.393" v="1186" actId="20577"/>
        <pc:sldMkLst>
          <pc:docMk/>
          <pc:sldMk cId="1890539219" sldId="305"/>
        </pc:sldMkLst>
        <pc:spChg chg="mod">
          <ac:chgData name="Carrabine, Grant W." userId="a07ba753-7976-4344-978a-cf4323c5995d" providerId="ADAL" clId="{B69473D4-76A9-5F4B-97D4-9D3FECB22DCA}" dt="2022-11-30T17:30:11.791" v="578" actId="1076"/>
          <ac:spMkLst>
            <pc:docMk/>
            <pc:sldMk cId="1890539219" sldId="305"/>
            <ac:spMk id="2" creationId="{3656AE75-DCDC-7800-A51B-832B0685903A}"/>
          </ac:spMkLst>
        </pc:spChg>
        <pc:spChg chg="mod">
          <ac:chgData name="Carrabine, Grant W." userId="a07ba753-7976-4344-978a-cf4323c5995d" providerId="ADAL" clId="{B69473D4-76A9-5F4B-97D4-9D3FECB22DCA}" dt="2022-11-30T17:30:28.828" v="581" actId="1076"/>
          <ac:spMkLst>
            <pc:docMk/>
            <pc:sldMk cId="1890539219" sldId="305"/>
            <ac:spMk id="5" creationId="{00D6513D-B2F3-290B-3745-AC2828A9A872}"/>
          </ac:spMkLst>
        </pc:spChg>
        <pc:spChg chg="add del mod">
          <ac:chgData name="Carrabine, Grant W." userId="a07ba753-7976-4344-978a-cf4323c5995d" providerId="ADAL" clId="{B69473D4-76A9-5F4B-97D4-9D3FECB22DCA}" dt="2022-11-30T17:32:37.583" v="583"/>
          <ac:spMkLst>
            <pc:docMk/>
            <pc:sldMk cId="1890539219" sldId="305"/>
            <ac:spMk id="7" creationId="{03F8B469-E586-5079-DF5B-E24C4B84A717}"/>
          </ac:spMkLst>
        </pc:spChg>
      </pc:sldChg>
      <pc:sldChg chg="delSp modSp mod">
        <pc:chgData name="Carrabine, Grant W." userId="a07ba753-7976-4344-978a-cf4323c5995d" providerId="ADAL" clId="{B69473D4-76A9-5F4B-97D4-9D3FECB22DCA}" dt="2022-11-30T19:59:25.485" v="1164" actId="20577"/>
        <pc:sldMkLst>
          <pc:docMk/>
          <pc:sldMk cId="749659287" sldId="307"/>
        </pc:sldMkLst>
        <pc:spChg chg="mod">
          <ac:chgData name="Carrabine, Grant W." userId="a07ba753-7976-4344-978a-cf4323c5995d" providerId="ADAL" clId="{B69473D4-76A9-5F4B-97D4-9D3FECB22DCA}" dt="2022-11-30T19:59:25.485" v="1164" actId="20577"/>
          <ac:spMkLst>
            <pc:docMk/>
            <pc:sldMk cId="749659287" sldId="307"/>
            <ac:spMk id="4" creationId="{83297EEC-6299-D924-2B6D-504618678982}"/>
          </ac:spMkLst>
        </pc:spChg>
        <pc:picChg chg="del">
          <ac:chgData name="Carrabine, Grant W." userId="a07ba753-7976-4344-978a-cf4323c5995d" providerId="ADAL" clId="{B69473D4-76A9-5F4B-97D4-9D3FECB22DCA}" dt="2022-11-29T03:30:28.714" v="309" actId="478"/>
          <ac:picMkLst>
            <pc:docMk/>
            <pc:sldMk cId="749659287" sldId="307"/>
            <ac:picMk id="5" creationId="{4B79CF35-2B81-2FFC-BB1C-663FF800CF3D}"/>
          </ac:picMkLst>
        </pc:picChg>
      </pc:sldChg>
      <pc:sldChg chg="del">
        <pc:chgData name="Carrabine, Grant W." userId="a07ba753-7976-4344-978a-cf4323c5995d" providerId="ADAL" clId="{B69473D4-76A9-5F4B-97D4-9D3FECB22DCA}" dt="2022-11-29T03:30:25.718" v="307" actId="2696"/>
        <pc:sldMkLst>
          <pc:docMk/>
          <pc:sldMk cId="421318452" sldId="311"/>
        </pc:sldMkLst>
      </pc:sldChg>
      <pc:sldChg chg="del">
        <pc:chgData name="Carrabine, Grant W." userId="a07ba753-7976-4344-978a-cf4323c5995d" providerId="ADAL" clId="{B69473D4-76A9-5F4B-97D4-9D3FECB22DCA}" dt="2022-11-29T03:30:26.773" v="308" actId="2696"/>
        <pc:sldMkLst>
          <pc:docMk/>
          <pc:sldMk cId="3800619108" sldId="312"/>
        </pc:sldMkLst>
      </pc:sldChg>
      <pc:sldChg chg="delSp modSp">
        <pc:chgData name="Carrabine, Grant W." userId="a07ba753-7976-4344-978a-cf4323c5995d" providerId="ADAL" clId="{B69473D4-76A9-5F4B-97D4-9D3FECB22DCA}" dt="2022-11-29T03:41:49.016" v="332"/>
        <pc:sldMkLst>
          <pc:docMk/>
          <pc:sldMk cId="256670639" sldId="341"/>
        </pc:sldMkLst>
        <pc:spChg chg="mod">
          <ac:chgData name="Carrabine, Grant W." userId="a07ba753-7976-4344-978a-cf4323c5995d" providerId="ADAL" clId="{B69473D4-76A9-5F4B-97D4-9D3FECB22DCA}" dt="2022-11-29T03:41:49.016" v="332"/>
          <ac:spMkLst>
            <pc:docMk/>
            <pc:sldMk cId="256670639" sldId="341"/>
            <ac:spMk id="3" creationId="{F0EDAC11-7F96-134D-9B1F-3F7DA3298A5B}"/>
          </ac:spMkLst>
        </pc:spChg>
        <pc:spChg chg="del">
          <ac:chgData name="Carrabine, Grant W." userId="a07ba753-7976-4344-978a-cf4323c5995d" providerId="ADAL" clId="{B69473D4-76A9-5F4B-97D4-9D3FECB22DCA}" dt="2022-11-29T03:41:01.988" v="330"/>
          <ac:spMkLst>
            <pc:docMk/>
            <pc:sldMk cId="256670639" sldId="341"/>
            <ac:spMk id="4" creationId="{FD613D07-F5A3-96C1-CF24-C306E1F45CDD}"/>
          </ac:spMkLst>
        </pc:spChg>
      </pc:sldChg>
      <pc:sldChg chg="modNotesTx">
        <pc:chgData name="Carrabine, Grant W." userId="a07ba753-7976-4344-978a-cf4323c5995d" providerId="ADAL" clId="{B69473D4-76A9-5F4B-97D4-9D3FECB22DCA}" dt="2022-11-30T20:01:18.157" v="1176" actId="20577"/>
        <pc:sldMkLst>
          <pc:docMk/>
          <pc:sldMk cId="3784963800" sldId="343"/>
        </pc:sldMkLst>
      </pc:sldChg>
      <pc:sldChg chg="modSp">
        <pc:chgData name="Carrabine, Grant W." userId="a07ba753-7976-4344-978a-cf4323c5995d" providerId="ADAL" clId="{B69473D4-76A9-5F4B-97D4-9D3FECB22DCA}" dt="2022-11-29T03:37:15.835" v="323"/>
        <pc:sldMkLst>
          <pc:docMk/>
          <pc:sldMk cId="633185896" sldId="346"/>
        </pc:sldMkLst>
        <pc:graphicFrameChg chg="mod">
          <ac:chgData name="Carrabine, Grant W." userId="a07ba753-7976-4344-978a-cf4323c5995d" providerId="ADAL" clId="{B69473D4-76A9-5F4B-97D4-9D3FECB22DCA}" dt="2022-11-29T03:37:15.835" v="323"/>
          <ac:graphicFrameMkLst>
            <pc:docMk/>
            <pc:sldMk cId="633185896" sldId="346"/>
            <ac:graphicFrameMk id="4" creationId="{7278A88D-20AB-BAD4-1CFF-724140B14F52}"/>
          </ac:graphicFrameMkLst>
        </pc:graphicFrameChg>
      </pc:sldChg>
      <pc:sldChg chg="addSp delSp modSp new mod">
        <pc:chgData name="Carrabine, Grant W." userId="a07ba753-7976-4344-978a-cf4323c5995d" providerId="ADAL" clId="{B69473D4-76A9-5F4B-97D4-9D3FECB22DCA}" dt="2022-11-29T03:04:11.156" v="232" actId="403"/>
        <pc:sldMkLst>
          <pc:docMk/>
          <pc:sldMk cId="859737793" sldId="367"/>
        </pc:sldMkLst>
        <pc:spChg chg="mod">
          <ac:chgData name="Carrabine, Grant W." userId="a07ba753-7976-4344-978a-cf4323c5995d" providerId="ADAL" clId="{B69473D4-76A9-5F4B-97D4-9D3FECB22DCA}" dt="2022-11-29T03:02:18.947" v="137" actId="20577"/>
          <ac:spMkLst>
            <pc:docMk/>
            <pc:sldMk cId="859737793" sldId="367"/>
            <ac:spMk id="2" creationId="{8C82C277-BB88-A49B-3D91-9F876592B064}"/>
          </ac:spMkLst>
        </pc:spChg>
        <pc:spChg chg="del">
          <ac:chgData name="Carrabine, Grant W." userId="a07ba753-7976-4344-978a-cf4323c5995d" providerId="ADAL" clId="{B69473D4-76A9-5F4B-97D4-9D3FECB22DCA}" dt="2022-11-29T02:45:46.720" v="58"/>
          <ac:spMkLst>
            <pc:docMk/>
            <pc:sldMk cId="859737793" sldId="367"/>
            <ac:spMk id="3" creationId="{CE765B13-9C83-8C7A-2BB5-4198C362CC76}"/>
          </ac:spMkLst>
        </pc:spChg>
        <pc:spChg chg="add mod">
          <ac:chgData name="Carrabine, Grant W." userId="a07ba753-7976-4344-978a-cf4323c5995d" providerId="ADAL" clId="{B69473D4-76A9-5F4B-97D4-9D3FECB22DCA}" dt="2022-11-29T03:02:04.596" v="118" actId="20577"/>
          <ac:spMkLst>
            <pc:docMk/>
            <pc:sldMk cId="859737793" sldId="367"/>
            <ac:spMk id="7" creationId="{95715A85-202B-E3F3-2A82-EFBC112371BD}"/>
          </ac:spMkLst>
        </pc:spChg>
        <pc:spChg chg="add del mod">
          <ac:chgData name="Carrabine, Grant W." userId="a07ba753-7976-4344-978a-cf4323c5995d" providerId="ADAL" clId="{B69473D4-76A9-5F4B-97D4-9D3FECB22DCA}" dt="2022-11-29T03:02:36.086" v="139"/>
          <ac:spMkLst>
            <pc:docMk/>
            <pc:sldMk cId="859737793" sldId="367"/>
            <ac:spMk id="10" creationId="{4380A2DC-B226-8517-3360-A0F830B7B003}"/>
          </ac:spMkLst>
        </pc:spChg>
        <pc:spChg chg="add mod">
          <ac:chgData name="Carrabine, Grant W." userId="a07ba753-7976-4344-978a-cf4323c5995d" providerId="ADAL" clId="{B69473D4-76A9-5F4B-97D4-9D3FECB22DCA}" dt="2022-11-29T03:02:50.878" v="142" actId="14100"/>
          <ac:spMkLst>
            <pc:docMk/>
            <pc:sldMk cId="859737793" sldId="367"/>
            <ac:spMk id="12" creationId="{810B48EA-C50A-EC21-4C72-6A9737843234}"/>
          </ac:spMkLst>
        </pc:spChg>
        <pc:spChg chg="add del mod">
          <ac:chgData name="Carrabine, Grant W." userId="a07ba753-7976-4344-978a-cf4323c5995d" providerId="ADAL" clId="{B69473D4-76A9-5F4B-97D4-9D3FECB22DCA}" dt="2022-11-29T03:03:13.009" v="148"/>
          <ac:spMkLst>
            <pc:docMk/>
            <pc:sldMk cId="859737793" sldId="367"/>
            <ac:spMk id="15" creationId="{71C74AC4-39F0-24CF-51F0-E0E5732F672C}"/>
          </ac:spMkLst>
        </pc:spChg>
        <pc:spChg chg="add mod">
          <ac:chgData name="Carrabine, Grant W." userId="a07ba753-7976-4344-978a-cf4323c5995d" providerId="ADAL" clId="{B69473D4-76A9-5F4B-97D4-9D3FECB22DCA}" dt="2022-11-29T03:03:18.978" v="150" actId="1076"/>
          <ac:spMkLst>
            <pc:docMk/>
            <pc:sldMk cId="859737793" sldId="367"/>
            <ac:spMk id="17" creationId="{E59938A0-F13E-4042-4456-6314B03DB9BC}"/>
          </ac:spMkLst>
        </pc:spChg>
        <pc:spChg chg="add mod">
          <ac:chgData name="Carrabine, Grant W." userId="a07ba753-7976-4344-978a-cf4323c5995d" providerId="ADAL" clId="{B69473D4-76A9-5F4B-97D4-9D3FECB22DCA}" dt="2022-11-29T03:04:11.156" v="232" actId="403"/>
          <ac:spMkLst>
            <pc:docMk/>
            <pc:sldMk cId="859737793" sldId="367"/>
            <ac:spMk id="20" creationId="{27AE6BBE-63D8-CECD-4672-F72A91502C56}"/>
          </ac:spMkLst>
        </pc:spChg>
        <pc:picChg chg="add mod">
          <ac:chgData name="Carrabine, Grant W." userId="a07ba753-7976-4344-978a-cf4323c5995d" providerId="ADAL" clId="{B69473D4-76A9-5F4B-97D4-9D3FECB22DCA}" dt="2022-11-29T03:03:06.997" v="145" actId="1076"/>
          <ac:picMkLst>
            <pc:docMk/>
            <pc:sldMk cId="859737793" sldId="367"/>
            <ac:picMk id="5" creationId="{572EA2DC-B23D-D861-6B9F-4A47C547240A}"/>
          </ac:picMkLst>
        </pc:picChg>
        <pc:picChg chg="add del mod">
          <ac:chgData name="Carrabine, Grant W." userId="a07ba753-7976-4344-978a-cf4323c5995d" providerId="ADAL" clId="{B69473D4-76A9-5F4B-97D4-9D3FECB22DCA}" dt="2022-11-29T03:02:36.086" v="139"/>
          <ac:picMkLst>
            <pc:docMk/>
            <pc:sldMk cId="859737793" sldId="367"/>
            <ac:picMk id="8" creationId="{EDBB3CD3-184E-E746-2405-B1E2ADE23927}"/>
          </ac:picMkLst>
        </pc:picChg>
        <pc:cxnChg chg="add mod">
          <ac:chgData name="Carrabine, Grant W." userId="a07ba753-7976-4344-978a-cf4323c5995d" providerId="ADAL" clId="{B69473D4-76A9-5F4B-97D4-9D3FECB22DCA}" dt="2022-11-29T03:02:00.095" v="110"/>
          <ac:cxnSpMkLst>
            <pc:docMk/>
            <pc:sldMk cId="859737793" sldId="367"/>
            <ac:cxnSpMk id="6" creationId="{CCE6B704-926A-4A4A-174F-0CF0C96239DF}"/>
          </ac:cxnSpMkLst>
        </pc:cxnChg>
        <pc:cxnChg chg="add del mod">
          <ac:chgData name="Carrabine, Grant W." userId="a07ba753-7976-4344-978a-cf4323c5995d" providerId="ADAL" clId="{B69473D4-76A9-5F4B-97D4-9D3FECB22DCA}" dt="2022-11-29T03:02:36.086" v="139"/>
          <ac:cxnSpMkLst>
            <pc:docMk/>
            <pc:sldMk cId="859737793" sldId="367"/>
            <ac:cxnSpMk id="9" creationId="{4760E215-4EBA-EA4C-5579-02EA3BFF5DAB}"/>
          </ac:cxnSpMkLst>
        </pc:cxnChg>
        <pc:cxnChg chg="add mod">
          <ac:chgData name="Carrabine, Grant W." userId="a07ba753-7976-4344-978a-cf4323c5995d" providerId="ADAL" clId="{B69473D4-76A9-5F4B-97D4-9D3FECB22DCA}" dt="2022-11-29T03:02:50.878" v="142" actId="14100"/>
          <ac:cxnSpMkLst>
            <pc:docMk/>
            <pc:sldMk cId="859737793" sldId="367"/>
            <ac:cxnSpMk id="11" creationId="{30493DB3-572F-EC3D-0922-9F726B3E7A86}"/>
          </ac:cxnSpMkLst>
        </pc:cxnChg>
        <pc:cxnChg chg="add del mod">
          <ac:chgData name="Carrabine, Grant W." userId="a07ba753-7976-4344-978a-cf4323c5995d" providerId="ADAL" clId="{B69473D4-76A9-5F4B-97D4-9D3FECB22DCA}" dt="2022-11-29T03:03:13.009" v="148"/>
          <ac:cxnSpMkLst>
            <pc:docMk/>
            <pc:sldMk cId="859737793" sldId="367"/>
            <ac:cxnSpMk id="14" creationId="{D7E43A79-0B7B-2821-9812-53FEA4D37924}"/>
          </ac:cxnSpMkLst>
        </pc:cxnChg>
        <pc:cxnChg chg="add mod">
          <ac:chgData name="Carrabine, Grant W." userId="a07ba753-7976-4344-978a-cf4323c5995d" providerId="ADAL" clId="{B69473D4-76A9-5F4B-97D4-9D3FECB22DCA}" dt="2022-11-29T03:03:18.978" v="150" actId="1076"/>
          <ac:cxnSpMkLst>
            <pc:docMk/>
            <pc:sldMk cId="859737793" sldId="367"/>
            <ac:cxnSpMk id="16" creationId="{1939B64E-3BCA-9E05-5976-9C748B4BF6AE}"/>
          </ac:cxnSpMkLst>
        </pc:cxnChg>
        <pc:cxnChg chg="add mod">
          <ac:chgData name="Carrabine, Grant W." userId="a07ba753-7976-4344-978a-cf4323c5995d" providerId="ADAL" clId="{B69473D4-76A9-5F4B-97D4-9D3FECB22DCA}" dt="2022-11-29T03:03:32.509" v="153" actId="14100"/>
          <ac:cxnSpMkLst>
            <pc:docMk/>
            <pc:sldMk cId="859737793" sldId="367"/>
            <ac:cxnSpMk id="18" creationId="{E7E2050C-9311-AF19-8A18-32E9CA97ACF0}"/>
          </ac:cxnSpMkLst>
        </pc:cxnChg>
      </pc:sldChg>
      <pc:sldChg chg="addSp delSp modSp new mod">
        <pc:chgData name="Carrabine, Grant W." userId="a07ba753-7976-4344-978a-cf4323c5995d" providerId="ADAL" clId="{B69473D4-76A9-5F4B-97D4-9D3FECB22DCA}" dt="2022-11-29T03:22:07.662" v="276"/>
        <pc:sldMkLst>
          <pc:docMk/>
          <pc:sldMk cId="2984967532" sldId="368"/>
        </pc:sldMkLst>
        <pc:spChg chg="mod">
          <ac:chgData name="Carrabine, Grant W." userId="a07ba753-7976-4344-978a-cf4323c5995d" providerId="ADAL" clId="{B69473D4-76A9-5F4B-97D4-9D3FECB22DCA}" dt="2022-11-29T03:19:00.796" v="264" actId="313"/>
          <ac:spMkLst>
            <pc:docMk/>
            <pc:sldMk cId="2984967532" sldId="368"/>
            <ac:spMk id="2" creationId="{9FA54258-E271-B65B-E4F6-62431852F908}"/>
          </ac:spMkLst>
        </pc:spChg>
        <pc:spChg chg="del mod">
          <ac:chgData name="Carrabine, Grant W." userId="a07ba753-7976-4344-978a-cf4323c5995d" providerId="ADAL" clId="{B69473D4-76A9-5F4B-97D4-9D3FECB22DCA}" dt="2022-11-29T03:21:38.288" v="267"/>
          <ac:spMkLst>
            <pc:docMk/>
            <pc:sldMk cId="2984967532" sldId="368"/>
            <ac:spMk id="3" creationId="{20F7523C-85DC-3E76-600B-1815774146D5}"/>
          </ac:spMkLst>
        </pc:spChg>
        <pc:spChg chg="add mod">
          <ac:chgData name="Carrabine, Grant W." userId="a07ba753-7976-4344-978a-cf4323c5995d" providerId="ADAL" clId="{B69473D4-76A9-5F4B-97D4-9D3FECB22DCA}" dt="2022-11-29T03:22:07.662" v="276"/>
          <ac:spMkLst>
            <pc:docMk/>
            <pc:sldMk cId="2984967532" sldId="368"/>
            <ac:spMk id="4" creationId="{9B747DF2-1032-8AD3-9F15-218C63759703}"/>
          </ac:spMkLst>
        </pc:spChg>
      </pc:sldChg>
      <pc:sldChg chg="modSp new del mod">
        <pc:chgData name="Carrabine, Grant W." userId="a07ba753-7976-4344-978a-cf4323c5995d" providerId="ADAL" clId="{B69473D4-76A9-5F4B-97D4-9D3FECB22DCA}" dt="2022-11-29T03:24:46.607" v="300" actId="2696"/>
        <pc:sldMkLst>
          <pc:docMk/>
          <pc:sldMk cId="1127175126" sldId="369"/>
        </pc:sldMkLst>
        <pc:spChg chg="mod">
          <ac:chgData name="Carrabine, Grant W." userId="a07ba753-7976-4344-978a-cf4323c5995d" providerId="ADAL" clId="{B69473D4-76A9-5F4B-97D4-9D3FECB22DCA}" dt="2022-11-29T03:19:05.361" v="265"/>
          <ac:spMkLst>
            <pc:docMk/>
            <pc:sldMk cId="1127175126" sldId="369"/>
            <ac:spMk id="2" creationId="{347FA272-D0D1-272A-6F40-A2267AABB099}"/>
          </ac:spMkLst>
        </pc:spChg>
        <pc:spChg chg="mod">
          <ac:chgData name="Carrabine, Grant W." userId="a07ba753-7976-4344-978a-cf4323c5995d" providerId="ADAL" clId="{B69473D4-76A9-5F4B-97D4-9D3FECB22DCA}" dt="2022-11-29T03:17:10.550" v="237"/>
          <ac:spMkLst>
            <pc:docMk/>
            <pc:sldMk cId="1127175126" sldId="369"/>
            <ac:spMk id="3" creationId="{AB2C7A9E-ACD9-6654-CF58-251B55DD9DD2}"/>
          </ac:spMkLst>
        </pc:spChg>
      </pc:sldChg>
      <pc:sldChg chg="modSp mod ord modNotesTx">
        <pc:chgData name="Carrabine, Grant W." userId="a07ba753-7976-4344-978a-cf4323c5995d" providerId="ADAL" clId="{B69473D4-76A9-5F4B-97D4-9D3FECB22DCA}" dt="2022-11-30T07:27:30.406" v="546" actId="20577"/>
        <pc:sldMkLst>
          <pc:docMk/>
          <pc:sldMk cId="630056506" sldId="370"/>
        </pc:sldMkLst>
        <pc:spChg chg="mod">
          <ac:chgData name="Carrabine, Grant W." userId="a07ba753-7976-4344-978a-cf4323c5995d" providerId="ADAL" clId="{B69473D4-76A9-5F4B-97D4-9D3FECB22DCA}" dt="2022-11-29T03:25:23.294" v="302" actId="1035"/>
          <ac:spMkLst>
            <pc:docMk/>
            <pc:sldMk cId="630056506" sldId="370"/>
            <ac:spMk id="2" creationId="{6CD16652-2F30-671A-B2EF-13E67CF7A5AD}"/>
          </ac:spMkLst>
        </pc:spChg>
        <pc:graphicFrameChg chg="mod">
          <ac:chgData name="Carrabine, Grant W." userId="a07ba753-7976-4344-978a-cf4323c5995d" providerId="ADAL" clId="{B69473D4-76A9-5F4B-97D4-9D3FECB22DCA}" dt="2022-11-30T07:27:30.406" v="546" actId="20577"/>
          <ac:graphicFrameMkLst>
            <pc:docMk/>
            <pc:sldMk cId="630056506" sldId="370"/>
            <ac:graphicFrameMk id="5" creationId="{1F27C200-1D6C-3B8E-D3DE-35141EDC5E56}"/>
          </ac:graphicFrameMkLst>
        </pc:graphicFrameChg>
      </pc:sldChg>
      <pc:sldChg chg="new del">
        <pc:chgData name="Carrabine, Grant W." userId="a07ba753-7976-4344-978a-cf4323c5995d" providerId="ADAL" clId="{B69473D4-76A9-5F4B-97D4-9D3FECB22DCA}" dt="2022-11-29T03:24:10.281" v="286" actId="2696"/>
        <pc:sldMkLst>
          <pc:docMk/>
          <pc:sldMk cId="711197790" sldId="371"/>
        </pc:sldMkLst>
      </pc:sldChg>
      <pc:sldChg chg="modSp add ord">
        <pc:chgData name="Carrabine, Grant W." userId="a07ba753-7976-4344-978a-cf4323c5995d" providerId="ADAL" clId="{B69473D4-76A9-5F4B-97D4-9D3FECB22DCA}" dt="2022-11-30T07:27:55.883" v="557" actId="20577"/>
        <pc:sldMkLst>
          <pc:docMk/>
          <pc:sldMk cId="2336372435" sldId="371"/>
        </pc:sldMkLst>
        <pc:graphicFrameChg chg="mod">
          <ac:chgData name="Carrabine, Grant W." userId="a07ba753-7976-4344-978a-cf4323c5995d" providerId="ADAL" clId="{B69473D4-76A9-5F4B-97D4-9D3FECB22DCA}" dt="2022-11-30T07:27:55.883" v="557" actId="20577"/>
          <ac:graphicFrameMkLst>
            <pc:docMk/>
            <pc:sldMk cId="2336372435" sldId="371"/>
            <ac:graphicFrameMk id="5" creationId="{1F27C200-1D6C-3B8E-D3DE-35141EDC5E56}"/>
          </ac:graphicFrameMkLst>
        </pc:graphicFrameChg>
      </pc:sldChg>
      <pc:sldChg chg="modSp">
        <pc:chgData name="Carrabine, Grant W." userId="a07ba753-7976-4344-978a-cf4323c5995d" providerId="ADAL" clId="{B69473D4-76A9-5F4B-97D4-9D3FECB22DCA}" dt="2022-11-29T03:42:05.917" v="333"/>
        <pc:sldMkLst>
          <pc:docMk/>
          <pc:sldMk cId="2165763104" sldId="372"/>
        </pc:sldMkLst>
        <pc:spChg chg="mod">
          <ac:chgData name="Carrabine, Grant W." userId="a07ba753-7976-4344-978a-cf4323c5995d" providerId="ADAL" clId="{B69473D4-76A9-5F4B-97D4-9D3FECB22DCA}" dt="2022-11-29T03:42:05.917" v="333"/>
          <ac:spMkLst>
            <pc:docMk/>
            <pc:sldMk cId="2165763104" sldId="372"/>
            <ac:spMk id="3" creationId="{C868B9DA-250B-F906-C7A8-200EAA96195E}"/>
          </ac:spMkLst>
        </pc:spChg>
      </pc:sldChg>
      <pc:sldChg chg="modNotesTx">
        <pc:chgData name="Carrabine, Grant W." userId="a07ba753-7976-4344-978a-cf4323c5995d" providerId="ADAL" clId="{B69473D4-76A9-5F4B-97D4-9D3FECB22DCA}" dt="2022-11-30T20:03:22.284" v="1197" actId="20577"/>
        <pc:sldMkLst>
          <pc:docMk/>
          <pc:sldMk cId="4009768154" sldId="378"/>
        </pc:sldMkLst>
      </pc:sldChg>
      <pc:sldChg chg="modSp add mod ord modNotesTx">
        <pc:chgData name="Carrabine, Grant W." userId="a07ba753-7976-4344-978a-cf4323c5995d" providerId="ADAL" clId="{B69473D4-76A9-5F4B-97D4-9D3FECB22DCA}" dt="2022-12-02T18:44:31.306" v="1230" actId="20577"/>
        <pc:sldMkLst>
          <pc:docMk/>
          <pc:sldMk cId="2741447323" sldId="379"/>
        </pc:sldMkLst>
        <pc:spChg chg="mod">
          <ac:chgData name="Carrabine, Grant W." userId="a07ba753-7976-4344-978a-cf4323c5995d" providerId="ADAL" clId="{B69473D4-76A9-5F4B-97D4-9D3FECB22DCA}" dt="2022-11-30T03:24:36.809" v="429" actId="20577"/>
          <ac:spMkLst>
            <pc:docMk/>
            <pc:sldMk cId="2741447323" sldId="379"/>
            <ac:spMk id="2" creationId="{87D1DBCD-9B43-FF46-F6EF-A4F0B6574F81}"/>
          </ac:spMkLst>
        </pc:spChg>
        <pc:graphicFrameChg chg="mod modGraphic">
          <ac:chgData name="Carrabine, Grant W." userId="a07ba753-7976-4344-978a-cf4323c5995d" providerId="ADAL" clId="{B69473D4-76A9-5F4B-97D4-9D3FECB22DCA}" dt="2022-12-02T18:44:31.306" v="1230" actId="20577"/>
          <ac:graphicFrameMkLst>
            <pc:docMk/>
            <pc:sldMk cId="2741447323" sldId="379"/>
            <ac:graphicFrameMk id="4" creationId="{7278A88D-20AB-BAD4-1CFF-724140B14F52}"/>
          </ac:graphicFrameMkLst>
        </pc:graphicFrameChg>
      </pc:sldChg>
      <pc:sldChg chg="modSp add mod modNotesTx">
        <pc:chgData name="Carrabine, Grant W." userId="a07ba753-7976-4344-978a-cf4323c5995d" providerId="ADAL" clId="{B69473D4-76A9-5F4B-97D4-9D3FECB22DCA}" dt="2022-12-02T18:44:50.913" v="1234" actId="20577"/>
        <pc:sldMkLst>
          <pc:docMk/>
          <pc:sldMk cId="2447842907" sldId="382"/>
        </pc:sldMkLst>
        <pc:spChg chg="mod">
          <ac:chgData name="Carrabine, Grant W." userId="a07ba753-7976-4344-978a-cf4323c5995d" providerId="ADAL" clId="{B69473D4-76A9-5F4B-97D4-9D3FECB22DCA}" dt="2022-11-30T03:24:45.236" v="436" actId="20577"/>
          <ac:spMkLst>
            <pc:docMk/>
            <pc:sldMk cId="2447842907" sldId="382"/>
            <ac:spMk id="2" creationId="{87D1DBCD-9B43-FF46-F6EF-A4F0B6574F81}"/>
          </ac:spMkLst>
        </pc:spChg>
        <pc:graphicFrameChg chg="mod modGraphic">
          <ac:chgData name="Carrabine, Grant W." userId="a07ba753-7976-4344-978a-cf4323c5995d" providerId="ADAL" clId="{B69473D4-76A9-5F4B-97D4-9D3FECB22DCA}" dt="2022-12-02T18:44:50.913" v="1234" actId="20577"/>
          <ac:graphicFrameMkLst>
            <pc:docMk/>
            <pc:sldMk cId="2447842907" sldId="382"/>
            <ac:graphicFrameMk id="4" creationId="{7278A88D-20AB-BAD4-1CFF-724140B14F52}"/>
          </ac:graphicFrameMkLst>
        </pc:graphicFrameChg>
      </pc:sldChg>
      <pc:sldChg chg="modSp new del mod modNotesTx">
        <pc:chgData name="Carrabine, Grant W." userId="a07ba753-7976-4344-978a-cf4323c5995d" providerId="ADAL" clId="{B69473D4-76A9-5F4B-97D4-9D3FECB22DCA}" dt="2022-11-30T07:28:53.177" v="561" actId="2696"/>
        <pc:sldMkLst>
          <pc:docMk/>
          <pc:sldMk cId="2376361412" sldId="383"/>
        </pc:sldMkLst>
        <pc:spChg chg="mod">
          <ac:chgData name="Carrabine, Grant W." userId="a07ba753-7976-4344-978a-cf4323c5995d" providerId="ADAL" clId="{B69473D4-76A9-5F4B-97D4-9D3FECB22DCA}" dt="2022-11-30T03:47:44.629" v="494" actId="20577"/>
          <ac:spMkLst>
            <pc:docMk/>
            <pc:sldMk cId="2376361412" sldId="383"/>
            <ac:spMk id="2" creationId="{4F9E1A3D-F4EB-8357-174F-B022CD6D3ABF}"/>
          </ac:spMkLst>
        </pc:spChg>
      </pc:sldChg>
    </pc:docChg>
  </pc:docChgLst>
  <pc:docChgLst>
    <pc:chgData name="Astrup, Dylan J." userId="S::astrupd@my.erau.edu::56b1825f-da8e-4cf8-aad7-60ebaa314d46" providerId="AD" clId="Web-{26EC4E2B-B47F-4176-9284-2406E6C150A1}"/>
    <pc:docChg chg="modSld">
      <pc:chgData name="Astrup, Dylan J." userId="S::astrupd@my.erau.edu::56b1825f-da8e-4cf8-aad7-60ebaa314d46" providerId="AD" clId="Web-{26EC4E2B-B47F-4176-9284-2406E6C150A1}" dt="2022-10-10T19:48:56.452" v="3" actId="1076"/>
      <pc:docMkLst>
        <pc:docMk/>
      </pc:docMkLst>
      <pc:sldChg chg="modSp">
        <pc:chgData name="Astrup, Dylan J." userId="S::astrupd@my.erau.edu::56b1825f-da8e-4cf8-aad7-60ebaa314d46" providerId="AD" clId="Web-{26EC4E2B-B47F-4176-9284-2406E6C150A1}" dt="2022-10-10T19:48:56.452" v="3" actId="1076"/>
        <pc:sldMkLst>
          <pc:docMk/>
          <pc:sldMk cId="3680902242" sldId="298"/>
        </pc:sldMkLst>
        <pc:grpChg chg="mod">
          <ac:chgData name="Astrup, Dylan J." userId="S::astrupd@my.erau.edu::56b1825f-da8e-4cf8-aad7-60ebaa314d46" providerId="AD" clId="Web-{26EC4E2B-B47F-4176-9284-2406E6C150A1}" dt="2022-10-10T19:48:56.452" v="3" actId="1076"/>
          <ac:grpSpMkLst>
            <pc:docMk/>
            <pc:sldMk cId="3680902242" sldId="298"/>
            <ac:grpSpMk id="20" creationId="{38ECCC7E-2023-584D-C4E1-ED7AFAF04E22}"/>
          </ac:grpSpMkLst>
        </pc:grpChg>
      </pc:sldChg>
    </pc:docChg>
  </pc:docChgLst>
  <pc:docChgLst>
    <pc:chgData name="Alford III, Tesla N." userId="babd66a6-afcd-4f59-b495-3948a9a7d0f7" providerId="ADAL" clId="{EDBB0393-27E0-471D-9AAA-9337E393EC7A}"/>
    <pc:docChg chg="modSld">
      <pc:chgData name="Alford III, Tesla N." userId="babd66a6-afcd-4f59-b495-3948a9a7d0f7" providerId="ADAL" clId="{EDBB0393-27E0-471D-9AAA-9337E393EC7A}" dt="2022-10-17T20:25:01.862" v="53" actId="20577"/>
      <pc:docMkLst>
        <pc:docMk/>
      </pc:docMkLst>
      <pc:sldChg chg="addSp modSp mod">
        <pc:chgData name="Alford III, Tesla N." userId="babd66a6-afcd-4f59-b495-3948a9a7d0f7" providerId="ADAL" clId="{EDBB0393-27E0-471D-9AAA-9337E393EC7A}" dt="2022-10-17T19:44:27.853" v="2" actId="732"/>
        <pc:sldMkLst>
          <pc:docMk/>
          <pc:sldMk cId="1547911601" sldId="257"/>
        </pc:sldMkLst>
        <pc:picChg chg="add mod modCrop">
          <ac:chgData name="Alford III, Tesla N." userId="babd66a6-afcd-4f59-b495-3948a9a7d0f7" providerId="ADAL" clId="{EDBB0393-27E0-471D-9AAA-9337E393EC7A}" dt="2022-10-17T19:44:27.853" v="2" actId="732"/>
          <ac:picMkLst>
            <pc:docMk/>
            <pc:sldMk cId="1547911601" sldId="257"/>
            <ac:picMk id="5" creationId="{8BF18CB3-D45E-F18F-3BDA-52C7C72A54C6}"/>
          </ac:picMkLst>
        </pc:picChg>
      </pc:sldChg>
      <pc:sldChg chg="modSp mod">
        <pc:chgData name="Alford III, Tesla N." userId="babd66a6-afcd-4f59-b495-3948a9a7d0f7" providerId="ADAL" clId="{EDBB0393-27E0-471D-9AAA-9337E393EC7A}" dt="2022-10-17T20:25:01.862" v="53" actId="20577"/>
        <pc:sldMkLst>
          <pc:docMk/>
          <pc:sldMk cId="749659287" sldId="307"/>
        </pc:sldMkLst>
        <pc:spChg chg="mod">
          <ac:chgData name="Alford III, Tesla N." userId="babd66a6-afcd-4f59-b495-3948a9a7d0f7" providerId="ADAL" clId="{EDBB0393-27E0-471D-9AAA-9337E393EC7A}" dt="2022-10-17T20:25:01.862" v="53" actId="20577"/>
          <ac:spMkLst>
            <pc:docMk/>
            <pc:sldMk cId="749659287" sldId="307"/>
            <ac:spMk id="4" creationId="{83297EEC-6299-D924-2B6D-504618678982}"/>
          </ac:spMkLst>
        </pc:spChg>
        <pc:picChg chg="mod">
          <ac:chgData name="Alford III, Tesla N." userId="babd66a6-afcd-4f59-b495-3948a9a7d0f7" providerId="ADAL" clId="{EDBB0393-27E0-471D-9AAA-9337E393EC7A}" dt="2022-10-17T20:23:24.115" v="3" actId="1076"/>
          <ac:picMkLst>
            <pc:docMk/>
            <pc:sldMk cId="749659287" sldId="307"/>
            <ac:picMk id="5" creationId="{4B79CF35-2B81-2FFC-BB1C-663FF800CF3D}"/>
          </ac:picMkLst>
        </pc:picChg>
      </pc:sldChg>
    </pc:docChg>
  </pc:docChgLst>
  <pc:docChgLst>
    <pc:chgData name="Spiller, Hannah G." userId="S::spillerh@my.erau.edu::f42f1aa8-bbe2-42da-86ac-84a2e4ce8dc6" providerId="AD" clId="Web-{ACAF308B-DB86-46C1-95DA-6593FD5C3747}"/>
    <pc:docChg chg="modSld">
      <pc:chgData name="Spiller, Hannah G." userId="S::spillerh@my.erau.edu::f42f1aa8-bbe2-42da-86ac-84a2e4ce8dc6" providerId="AD" clId="Web-{ACAF308B-DB86-46C1-95DA-6593FD5C3747}" dt="2022-10-07T20:13:49.567" v="45" actId="1076"/>
      <pc:docMkLst>
        <pc:docMk/>
      </pc:docMkLst>
      <pc:sldChg chg="addSp modSp">
        <pc:chgData name="Spiller, Hannah G." userId="S::spillerh@my.erau.edu::f42f1aa8-bbe2-42da-86ac-84a2e4ce8dc6" providerId="AD" clId="Web-{ACAF308B-DB86-46C1-95DA-6593FD5C3747}" dt="2022-10-07T20:13:49.567" v="45" actId="1076"/>
        <pc:sldMkLst>
          <pc:docMk/>
          <pc:sldMk cId="1840018845" sldId="295"/>
        </pc:sldMkLst>
        <pc:spChg chg="add mod">
          <ac:chgData name="Spiller, Hannah G." userId="S::spillerh@my.erau.edu::f42f1aa8-bbe2-42da-86ac-84a2e4ce8dc6" providerId="AD" clId="Web-{ACAF308B-DB86-46C1-95DA-6593FD5C3747}" dt="2022-10-07T20:12:57.050" v="27" actId="1076"/>
          <ac:spMkLst>
            <pc:docMk/>
            <pc:sldMk cId="1840018845" sldId="295"/>
            <ac:spMk id="14" creationId="{E458568D-BF74-8BEF-AD62-7E7D87666EA4}"/>
          </ac:spMkLst>
        </pc:spChg>
        <pc:spChg chg="add mod">
          <ac:chgData name="Spiller, Hannah G." userId="S::spillerh@my.erau.edu::f42f1aa8-bbe2-42da-86ac-84a2e4ce8dc6" providerId="AD" clId="Web-{ACAF308B-DB86-46C1-95DA-6593FD5C3747}" dt="2022-10-07T20:13:18.363" v="42" actId="1076"/>
          <ac:spMkLst>
            <pc:docMk/>
            <pc:sldMk cId="1840018845" sldId="295"/>
            <ac:spMk id="17" creationId="{B671348D-E2C7-2B7C-06E5-2807957AF4DB}"/>
          </ac:spMkLst>
        </pc:spChg>
        <pc:cxnChg chg="add mod">
          <ac:chgData name="Spiller, Hannah G." userId="S::spillerh@my.erau.edu::f42f1aa8-bbe2-42da-86ac-84a2e4ce8dc6" providerId="AD" clId="Web-{ACAF308B-DB86-46C1-95DA-6593FD5C3747}" dt="2022-10-07T20:13:49.567" v="45" actId="1076"/>
          <ac:cxnSpMkLst>
            <pc:docMk/>
            <pc:sldMk cId="1840018845" sldId="295"/>
            <ac:cxnSpMk id="7" creationId="{FCDC457C-812B-AE71-F979-255B124DDC09}"/>
          </ac:cxnSpMkLst>
        </pc:cxnChg>
        <pc:cxnChg chg="add mod">
          <ac:chgData name="Spiller, Hannah G." userId="S::spillerh@my.erau.edu::f42f1aa8-bbe2-42da-86ac-84a2e4ce8dc6" providerId="AD" clId="Web-{ACAF308B-DB86-46C1-95DA-6593FD5C3747}" dt="2022-10-07T20:12:23.533" v="14"/>
          <ac:cxnSpMkLst>
            <pc:docMk/>
            <pc:sldMk cId="1840018845" sldId="295"/>
            <ac:cxnSpMk id="10" creationId="{58D25A3C-5106-5F37-435A-3EF80D070EBA}"/>
          </ac:cxnSpMkLst>
        </pc:cxnChg>
      </pc:sldChg>
      <pc:sldChg chg="addSp delSp">
        <pc:chgData name="Spiller, Hannah G." userId="S::spillerh@my.erau.edu::f42f1aa8-bbe2-42da-86ac-84a2e4ce8dc6" providerId="AD" clId="Web-{ACAF308B-DB86-46C1-95DA-6593FD5C3747}" dt="2022-10-07T20:09:29.229" v="0"/>
        <pc:sldMkLst>
          <pc:docMk/>
          <pc:sldMk cId="2479728041" sldId="300"/>
        </pc:sldMkLst>
        <pc:spChg chg="del">
          <ac:chgData name="Spiller, Hannah G." userId="S::spillerh@my.erau.edu::f42f1aa8-bbe2-42da-86ac-84a2e4ce8dc6" providerId="AD" clId="Web-{ACAF308B-DB86-46C1-95DA-6593FD5C3747}" dt="2022-10-07T20:09:29.229" v="0"/>
          <ac:spMkLst>
            <pc:docMk/>
            <pc:sldMk cId="2479728041" sldId="300"/>
            <ac:spMk id="4" creationId="{A3C76615-95B7-08EF-621F-24AD26DB9B2C}"/>
          </ac:spMkLst>
        </pc:spChg>
        <pc:graphicFrameChg chg="add">
          <ac:chgData name="Spiller, Hannah G." userId="S::spillerh@my.erau.edu::f42f1aa8-bbe2-42da-86ac-84a2e4ce8dc6" providerId="AD" clId="Web-{ACAF308B-DB86-46C1-95DA-6593FD5C3747}" dt="2022-10-07T20:09:29.229" v="0"/>
          <ac:graphicFrameMkLst>
            <pc:docMk/>
            <pc:sldMk cId="2479728041" sldId="300"/>
            <ac:graphicFrameMk id="6" creationId="{AC4B31A7-4F51-69F1-BC29-888D90F726E1}"/>
          </ac:graphicFrameMkLst>
        </pc:graphicFrameChg>
      </pc:sldChg>
    </pc:docChg>
  </pc:docChgLst>
  <pc:docChgLst>
    <pc:chgData name="Alford III, Tesla N." userId="S::alfordt3@my.erau.edu::babd66a6-afcd-4f59-b495-3948a9a7d0f7" providerId="AD" clId="Web-{E1318086-9E02-4AB9-B2CF-16EB62DB1F6B}"/>
    <pc:docChg chg="modSld">
      <pc:chgData name="Alford III, Tesla N." userId="S::alfordt3@my.erau.edu::babd66a6-afcd-4f59-b495-3948a9a7d0f7" providerId="AD" clId="Web-{E1318086-9E02-4AB9-B2CF-16EB62DB1F6B}" dt="2023-02-03T20:49:17.238" v="0" actId="14100"/>
      <pc:docMkLst>
        <pc:docMk/>
      </pc:docMkLst>
      <pc:sldChg chg="modSp">
        <pc:chgData name="Alford III, Tesla N." userId="S::alfordt3@my.erau.edu::babd66a6-afcd-4f59-b495-3948a9a7d0f7" providerId="AD" clId="Web-{E1318086-9E02-4AB9-B2CF-16EB62DB1F6B}" dt="2023-02-03T20:49:17.238" v="0" actId="14100"/>
        <pc:sldMkLst>
          <pc:docMk/>
          <pc:sldMk cId="3077907630" sldId="366"/>
        </pc:sldMkLst>
        <pc:picChg chg="mod">
          <ac:chgData name="Alford III, Tesla N." userId="S::alfordt3@my.erau.edu::babd66a6-afcd-4f59-b495-3948a9a7d0f7" providerId="AD" clId="Web-{E1318086-9E02-4AB9-B2CF-16EB62DB1F6B}" dt="2023-02-03T20:49:17.238" v="0" actId="14100"/>
          <ac:picMkLst>
            <pc:docMk/>
            <pc:sldMk cId="3077907630" sldId="366"/>
            <ac:picMk id="2049" creationId="{AF96A741-4957-1532-56A2-D86BC6E64717}"/>
          </ac:picMkLst>
        </pc:picChg>
      </pc:sldChg>
    </pc:docChg>
  </pc:docChgLst>
  <pc:docChgLst>
    <pc:chgData name="Astrup, Dylan J." userId="S::astrupd@my.erau.edu::56b1825f-da8e-4cf8-aad7-60ebaa314d46" providerId="AD" clId="Web-{370E0E67-9115-4860-A65D-F8ED3E682917}"/>
    <pc:docChg chg="modSld">
      <pc:chgData name="Astrup, Dylan J." userId="S::astrupd@my.erau.edu::56b1825f-da8e-4cf8-aad7-60ebaa314d46" providerId="AD" clId="Web-{370E0E67-9115-4860-A65D-F8ED3E682917}" dt="2022-10-10T19:54:15.386" v="308"/>
      <pc:docMkLst>
        <pc:docMk/>
      </pc:docMkLst>
      <pc:sldChg chg="addSp delSp modSp">
        <pc:chgData name="Astrup, Dylan J." userId="S::astrupd@my.erau.edu::56b1825f-da8e-4cf8-aad7-60ebaa314d46" providerId="AD" clId="Web-{370E0E67-9115-4860-A65D-F8ED3E682917}" dt="2022-10-10T19:54:15.386" v="308"/>
        <pc:sldMkLst>
          <pc:docMk/>
          <pc:sldMk cId="1260177162" sldId="290"/>
        </pc:sldMkLst>
        <pc:spChg chg="add del mod">
          <ac:chgData name="Astrup, Dylan J." userId="S::astrupd@my.erau.edu::56b1825f-da8e-4cf8-aad7-60ebaa314d46" providerId="AD" clId="Web-{370E0E67-9115-4860-A65D-F8ED3E682917}" dt="2022-10-10T19:53:32.604" v="1"/>
          <ac:spMkLst>
            <pc:docMk/>
            <pc:sldMk cId="1260177162" sldId="290"/>
            <ac:spMk id="4" creationId="{156BD3EF-431E-80BA-4B31-6B8373D84DE0}"/>
          </ac:spMkLst>
        </pc:spChg>
        <pc:graphicFrameChg chg="add mod ord modGraphic">
          <ac:chgData name="Astrup, Dylan J." userId="S::astrupd@my.erau.edu::56b1825f-da8e-4cf8-aad7-60ebaa314d46" providerId="AD" clId="Web-{370E0E67-9115-4860-A65D-F8ED3E682917}" dt="2022-10-10T19:54:15.386" v="308"/>
          <ac:graphicFrameMkLst>
            <pc:docMk/>
            <pc:sldMk cId="1260177162" sldId="290"/>
            <ac:graphicFrameMk id="7" creationId="{4E6AC587-6429-7890-61D4-F69481CBE5BC}"/>
          </ac:graphicFrameMkLst>
        </pc:graphicFrameChg>
        <pc:picChg chg="del">
          <ac:chgData name="Astrup, Dylan J." userId="S::astrupd@my.erau.edu::56b1825f-da8e-4cf8-aad7-60ebaa314d46" providerId="AD" clId="Web-{370E0E67-9115-4860-A65D-F8ED3E682917}" dt="2022-10-10T19:53:31.729" v="0"/>
          <ac:picMkLst>
            <pc:docMk/>
            <pc:sldMk cId="1260177162" sldId="290"/>
            <ac:picMk id="6" creationId="{D68C9CF9-D2D1-C948-37E1-D952C7152F42}"/>
          </ac:picMkLst>
        </pc:picChg>
      </pc:sldChg>
    </pc:docChg>
  </pc:docChgLst>
  <pc:docChgLst>
    <pc:chgData name="Alford III, Tesla N." userId="babd66a6-afcd-4f59-b495-3948a9a7d0f7" providerId="ADAL" clId="{A0C4FA2A-B4FF-428A-A175-F2B4C2A4F19A}"/>
    <pc:docChg chg="undo custSel addSld modSld">
      <pc:chgData name="Alford III, Tesla N." userId="babd66a6-afcd-4f59-b495-3948a9a7d0f7" providerId="ADAL" clId="{A0C4FA2A-B4FF-428A-A175-F2B4C2A4F19A}" dt="2022-11-30T03:28:06.062" v="347" actId="20577"/>
      <pc:docMkLst>
        <pc:docMk/>
      </pc:docMkLst>
      <pc:sldChg chg="addSp delSp modSp new mod">
        <pc:chgData name="Alford III, Tesla N." userId="babd66a6-afcd-4f59-b495-3948a9a7d0f7" providerId="ADAL" clId="{A0C4FA2A-B4FF-428A-A175-F2B4C2A4F19A}" dt="2022-11-30T03:28:06.062" v="347" actId="20577"/>
        <pc:sldMkLst>
          <pc:docMk/>
          <pc:sldMk cId="2830311676" sldId="381"/>
        </pc:sldMkLst>
        <pc:spChg chg="mod">
          <ac:chgData name="Alford III, Tesla N." userId="babd66a6-afcd-4f59-b495-3948a9a7d0f7" providerId="ADAL" clId="{A0C4FA2A-B4FF-428A-A175-F2B4C2A4F19A}" dt="2022-11-30T03:19:37.707" v="18" actId="20577"/>
          <ac:spMkLst>
            <pc:docMk/>
            <pc:sldMk cId="2830311676" sldId="381"/>
            <ac:spMk id="2" creationId="{EFCFA673-819D-F1D2-17C9-AF55EC149703}"/>
          </ac:spMkLst>
        </pc:spChg>
        <pc:graphicFrameChg chg="add mod modGraphic">
          <ac:chgData name="Alford III, Tesla N." userId="babd66a6-afcd-4f59-b495-3948a9a7d0f7" providerId="ADAL" clId="{A0C4FA2A-B4FF-428A-A175-F2B4C2A4F19A}" dt="2022-11-30T03:28:06.062" v="347" actId="20577"/>
          <ac:graphicFrameMkLst>
            <pc:docMk/>
            <pc:sldMk cId="2830311676" sldId="381"/>
            <ac:graphicFrameMk id="4" creationId="{1A659F32-1FA8-2913-485A-BBB8544A0C7F}"/>
          </ac:graphicFrameMkLst>
        </pc:graphicFrameChg>
        <pc:graphicFrameChg chg="add del mod">
          <ac:chgData name="Alford III, Tesla N." userId="babd66a6-afcd-4f59-b495-3948a9a7d0f7" providerId="ADAL" clId="{A0C4FA2A-B4FF-428A-A175-F2B4C2A4F19A}" dt="2022-11-30T03:23:34.299" v="113"/>
          <ac:graphicFrameMkLst>
            <pc:docMk/>
            <pc:sldMk cId="2830311676" sldId="381"/>
            <ac:graphicFrameMk id="5" creationId="{E212FDDE-46CD-76CB-7104-B6323C680520}"/>
          </ac:graphicFrameMkLst>
        </pc:graphicFrameChg>
        <pc:graphicFrameChg chg="add del mod">
          <ac:chgData name="Alford III, Tesla N." userId="babd66a6-afcd-4f59-b495-3948a9a7d0f7" providerId="ADAL" clId="{A0C4FA2A-B4FF-428A-A175-F2B4C2A4F19A}" dt="2022-11-30T03:23:36.118" v="120"/>
          <ac:graphicFrameMkLst>
            <pc:docMk/>
            <pc:sldMk cId="2830311676" sldId="381"/>
            <ac:graphicFrameMk id="6" creationId="{FC36A47F-3469-40F2-E7E5-099DA9A051D3}"/>
          </ac:graphicFrameMkLst>
        </pc:graphicFrameChg>
        <pc:graphicFrameChg chg="add del mod">
          <ac:chgData name="Alford III, Tesla N." userId="babd66a6-afcd-4f59-b495-3948a9a7d0f7" providerId="ADAL" clId="{A0C4FA2A-B4FF-428A-A175-F2B4C2A4F19A}" dt="2022-11-30T03:26:41.974" v="276"/>
          <ac:graphicFrameMkLst>
            <pc:docMk/>
            <pc:sldMk cId="2830311676" sldId="381"/>
            <ac:graphicFrameMk id="7" creationId="{CBAA3D25-373C-1ABF-2A19-2C08D05E9119}"/>
          </ac:graphicFrameMkLst>
        </pc:graphicFrameChg>
      </pc:sldChg>
    </pc:docChg>
  </pc:docChgLst>
  <pc:docChgLst>
    <pc:chgData name="Dylan Astrup" userId="56b1825f-da8e-4cf8-aad7-60ebaa314d46" providerId="ADAL" clId="{869A20CF-3A06-42F3-B75D-540C0E7103D0}"/>
    <pc:docChg chg="undo custSel addSld delSld modSld sldOrd">
      <pc:chgData name="Dylan Astrup" userId="56b1825f-da8e-4cf8-aad7-60ebaa314d46" providerId="ADAL" clId="{869A20CF-3A06-42F3-B75D-540C0E7103D0}" dt="2023-02-03T05:02:44.983" v="411" actId="14100"/>
      <pc:docMkLst>
        <pc:docMk/>
      </pc:docMkLst>
      <pc:sldChg chg="modNotesTx">
        <pc:chgData name="Dylan Astrup" userId="56b1825f-da8e-4cf8-aad7-60ebaa314d46" providerId="ADAL" clId="{869A20CF-3A06-42F3-B75D-540C0E7103D0}" dt="2023-02-03T04:58:28.311" v="390" actId="20577"/>
        <pc:sldMkLst>
          <pc:docMk/>
          <pc:sldMk cId="109857222" sldId="256"/>
        </pc:sldMkLst>
      </pc:sldChg>
      <pc:sldChg chg="modNotesTx">
        <pc:chgData name="Dylan Astrup" userId="56b1825f-da8e-4cf8-aad7-60ebaa314d46" providerId="ADAL" clId="{869A20CF-3A06-42F3-B75D-540C0E7103D0}" dt="2023-02-03T04:28:51.722" v="302" actId="20577"/>
        <pc:sldMkLst>
          <pc:docMk/>
          <pc:sldMk cId="2641549669" sldId="266"/>
        </pc:sldMkLst>
      </pc:sldChg>
      <pc:sldChg chg="delSp mod delAnim">
        <pc:chgData name="Dylan Astrup" userId="56b1825f-da8e-4cf8-aad7-60ebaa314d46" providerId="ADAL" clId="{869A20CF-3A06-42F3-B75D-540C0E7103D0}" dt="2023-02-03T04:46:12.759" v="382" actId="478"/>
        <pc:sldMkLst>
          <pc:docMk/>
          <pc:sldMk cId="3575488815" sldId="272"/>
        </pc:sldMkLst>
        <pc:cxnChg chg="del">
          <ac:chgData name="Dylan Astrup" userId="56b1825f-da8e-4cf8-aad7-60ebaa314d46" providerId="ADAL" clId="{869A20CF-3A06-42F3-B75D-540C0E7103D0}" dt="2023-02-03T04:46:09.188" v="378" actId="478"/>
          <ac:cxnSpMkLst>
            <pc:docMk/>
            <pc:sldMk cId="3575488815" sldId="272"/>
            <ac:cxnSpMk id="6" creationId="{12A4A3AF-BFC3-5141-3F2F-6BF18E89059E}"/>
          </ac:cxnSpMkLst>
        </pc:cxnChg>
        <pc:cxnChg chg="del">
          <ac:chgData name="Dylan Astrup" userId="56b1825f-da8e-4cf8-aad7-60ebaa314d46" providerId="ADAL" clId="{869A20CF-3A06-42F3-B75D-540C0E7103D0}" dt="2023-02-03T04:46:11.750" v="380" actId="478"/>
          <ac:cxnSpMkLst>
            <pc:docMk/>
            <pc:sldMk cId="3575488815" sldId="272"/>
            <ac:cxnSpMk id="8" creationId="{C9B1F72A-4592-68A4-FCED-065F8045C885}"/>
          </ac:cxnSpMkLst>
        </pc:cxnChg>
        <pc:cxnChg chg="del">
          <ac:chgData name="Dylan Astrup" userId="56b1825f-da8e-4cf8-aad7-60ebaa314d46" providerId="ADAL" clId="{869A20CF-3A06-42F3-B75D-540C0E7103D0}" dt="2023-02-03T04:46:12.759" v="382" actId="478"/>
          <ac:cxnSpMkLst>
            <pc:docMk/>
            <pc:sldMk cId="3575488815" sldId="272"/>
            <ac:cxnSpMk id="10" creationId="{4127E664-A5A2-30C3-D685-A2476FC929FA}"/>
          </ac:cxnSpMkLst>
        </pc:cxnChg>
        <pc:cxnChg chg="del">
          <ac:chgData name="Dylan Astrup" userId="56b1825f-da8e-4cf8-aad7-60ebaa314d46" providerId="ADAL" clId="{869A20CF-3A06-42F3-B75D-540C0E7103D0}" dt="2023-02-03T04:46:10.153" v="379" actId="478"/>
          <ac:cxnSpMkLst>
            <pc:docMk/>
            <pc:sldMk cId="3575488815" sldId="272"/>
            <ac:cxnSpMk id="13" creationId="{3CC310C1-824E-7F95-68E0-9F3B0A519FF2}"/>
          </ac:cxnSpMkLst>
        </pc:cxnChg>
        <pc:cxnChg chg="del">
          <ac:chgData name="Dylan Astrup" userId="56b1825f-da8e-4cf8-aad7-60ebaa314d46" providerId="ADAL" clId="{869A20CF-3A06-42F3-B75D-540C0E7103D0}" dt="2023-02-03T04:46:07.939" v="377" actId="478"/>
          <ac:cxnSpMkLst>
            <pc:docMk/>
            <pc:sldMk cId="3575488815" sldId="272"/>
            <ac:cxnSpMk id="14" creationId="{873401C5-D417-033D-BBD8-BDF086116D2E}"/>
          </ac:cxnSpMkLst>
        </pc:cxnChg>
        <pc:cxnChg chg="del">
          <ac:chgData name="Dylan Astrup" userId="56b1825f-da8e-4cf8-aad7-60ebaa314d46" providerId="ADAL" clId="{869A20CF-3A06-42F3-B75D-540C0E7103D0}" dt="2023-02-03T04:46:12.262" v="381" actId="478"/>
          <ac:cxnSpMkLst>
            <pc:docMk/>
            <pc:sldMk cId="3575488815" sldId="272"/>
            <ac:cxnSpMk id="18" creationId="{27D92FAD-5FD4-B192-CE4F-EB73529035FC}"/>
          </ac:cxnSpMkLst>
        </pc:cxnChg>
      </pc:sldChg>
      <pc:sldChg chg="del">
        <pc:chgData name="Dylan Astrup" userId="56b1825f-da8e-4cf8-aad7-60ebaa314d46" providerId="ADAL" clId="{869A20CF-3A06-42F3-B75D-540C0E7103D0}" dt="2023-02-03T04:28:54.799" v="304" actId="47"/>
        <pc:sldMkLst>
          <pc:docMk/>
          <pc:sldMk cId="2672492830" sldId="329"/>
        </pc:sldMkLst>
      </pc:sldChg>
      <pc:sldChg chg="addSp delSp modSp mod">
        <pc:chgData name="Dylan Astrup" userId="56b1825f-da8e-4cf8-aad7-60ebaa314d46" providerId="ADAL" clId="{869A20CF-3A06-42F3-B75D-540C0E7103D0}" dt="2023-02-03T04:50:02.134" v="385" actId="14100"/>
        <pc:sldMkLst>
          <pc:docMk/>
          <pc:sldMk cId="718782417" sldId="350"/>
        </pc:sldMkLst>
        <pc:picChg chg="add mod ord modCrop">
          <ac:chgData name="Dylan Astrup" userId="56b1825f-da8e-4cf8-aad7-60ebaa314d46" providerId="ADAL" clId="{869A20CF-3A06-42F3-B75D-540C0E7103D0}" dt="2023-02-03T03:22:05.588" v="5" actId="167"/>
          <ac:picMkLst>
            <pc:docMk/>
            <pc:sldMk cId="718782417" sldId="350"/>
            <ac:picMk id="3" creationId="{9E42D901-1391-5992-90B8-636E98563464}"/>
          </ac:picMkLst>
        </pc:picChg>
        <pc:cxnChg chg="add mod">
          <ac:chgData name="Dylan Astrup" userId="56b1825f-da8e-4cf8-aad7-60ebaa314d46" providerId="ADAL" clId="{869A20CF-3A06-42F3-B75D-540C0E7103D0}" dt="2023-02-03T03:22:22.239" v="10" actId="14100"/>
          <ac:cxnSpMkLst>
            <pc:docMk/>
            <pc:sldMk cId="718782417" sldId="350"/>
            <ac:cxnSpMk id="4" creationId="{514DB822-5FCE-A112-8A5C-6A9E75062763}"/>
          </ac:cxnSpMkLst>
        </pc:cxnChg>
        <pc:cxnChg chg="add mod">
          <ac:chgData name="Dylan Astrup" userId="56b1825f-da8e-4cf8-aad7-60ebaa314d46" providerId="ADAL" clId="{869A20CF-3A06-42F3-B75D-540C0E7103D0}" dt="2023-02-03T03:22:31.535" v="13" actId="14100"/>
          <ac:cxnSpMkLst>
            <pc:docMk/>
            <pc:sldMk cId="718782417" sldId="350"/>
            <ac:cxnSpMk id="11" creationId="{2B9A5266-6D01-36D2-D16D-D39250703760}"/>
          </ac:cxnSpMkLst>
        </pc:cxnChg>
        <pc:cxnChg chg="add del mod">
          <ac:chgData name="Dylan Astrup" userId="56b1825f-da8e-4cf8-aad7-60ebaa314d46" providerId="ADAL" clId="{869A20CF-3A06-42F3-B75D-540C0E7103D0}" dt="2023-02-03T03:26:06.263" v="52" actId="478"/>
          <ac:cxnSpMkLst>
            <pc:docMk/>
            <pc:sldMk cId="718782417" sldId="350"/>
            <ac:cxnSpMk id="13" creationId="{606F0CB6-6A2A-1BB4-D9FC-527F3027DB84}"/>
          </ac:cxnSpMkLst>
        </pc:cxnChg>
        <pc:cxnChg chg="mod">
          <ac:chgData name="Dylan Astrup" userId="56b1825f-da8e-4cf8-aad7-60ebaa314d46" providerId="ADAL" clId="{869A20CF-3A06-42F3-B75D-540C0E7103D0}" dt="2023-02-03T04:50:02.134" v="385" actId="14100"/>
          <ac:cxnSpMkLst>
            <pc:docMk/>
            <pc:sldMk cId="718782417" sldId="350"/>
            <ac:cxnSpMk id="14" creationId="{729186A3-5040-8691-08C2-458199B26D3E}"/>
          </ac:cxnSpMkLst>
        </pc:cxnChg>
      </pc:sldChg>
      <pc:sldChg chg="modSp">
        <pc:chgData name="Dylan Astrup" userId="56b1825f-da8e-4cf8-aad7-60ebaa314d46" providerId="ADAL" clId="{869A20CF-3A06-42F3-B75D-540C0E7103D0}" dt="2023-02-03T04:34:11.125" v="370"/>
        <pc:sldMkLst>
          <pc:docMk/>
          <pc:sldMk cId="6644773" sldId="351"/>
        </pc:sldMkLst>
        <pc:graphicFrameChg chg="mod">
          <ac:chgData name="Dylan Astrup" userId="56b1825f-da8e-4cf8-aad7-60ebaa314d46" providerId="ADAL" clId="{869A20CF-3A06-42F3-B75D-540C0E7103D0}" dt="2023-02-03T04:34:11.125" v="370"/>
          <ac:graphicFrameMkLst>
            <pc:docMk/>
            <pc:sldMk cId="6644773" sldId="351"/>
            <ac:graphicFrameMk id="7" creationId="{74433317-0975-7CCC-5887-63A7DE68F946}"/>
          </ac:graphicFrameMkLst>
        </pc:graphicFrameChg>
      </pc:sldChg>
      <pc:sldChg chg="mod modShow">
        <pc:chgData name="Dylan Astrup" userId="56b1825f-da8e-4cf8-aad7-60ebaa314d46" providerId="ADAL" clId="{869A20CF-3A06-42F3-B75D-540C0E7103D0}" dt="2023-02-03T04:59:07.458" v="397" actId="729"/>
        <pc:sldMkLst>
          <pc:docMk/>
          <pc:sldMk cId="2777099353" sldId="373"/>
        </pc:sldMkLst>
      </pc:sldChg>
      <pc:sldChg chg="mod modShow">
        <pc:chgData name="Dylan Astrup" userId="56b1825f-da8e-4cf8-aad7-60ebaa314d46" providerId="ADAL" clId="{869A20CF-3A06-42F3-B75D-540C0E7103D0}" dt="2023-02-03T04:28:46.402" v="301" actId="729"/>
        <pc:sldMkLst>
          <pc:docMk/>
          <pc:sldMk cId="2096433879" sldId="392"/>
        </pc:sldMkLst>
      </pc:sldChg>
      <pc:sldChg chg="addSp delSp modSp mod">
        <pc:chgData name="Dylan Astrup" userId="56b1825f-da8e-4cf8-aad7-60ebaa314d46" providerId="ADAL" clId="{869A20CF-3A06-42F3-B75D-540C0E7103D0}" dt="2023-02-03T03:25:29.216" v="51" actId="1076"/>
        <pc:sldMkLst>
          <pc:docMk/>
          <pc:sldMk cId="659442507" sldId="404"/>
        </pc:sldMkLst>
        <pc:picChg chg="add mod">
          <ac:chgData name="Dylan Astrup" userId="56b1825f-da8e-4cf8-aad7-60ebaa314d46" providerId="ADAL" clId="{869A20CF-3A06-42F3-B75D-540C0E7103D0}" dt="2023-02-03T03:25:29.216" v="51" actId="1076"/>
          <ac:picMkLst>
            <pc:docMk/>
            <pc:sldMk cId="659442507" sldId="404"/>
            <ac:picMk id="4" creationId="{4E5C2DD3-CEA7-CC96-6880-52740D7AC1C4}"/>
          </ac:picMkLst>
        </pc:picChg>
        <pc:cxnChg chg="add del mod">
          <ac:chgData name="Dylan Astrup" userId="56b1825f-da8e-4cf8-aad7-60ebaa314d46" providerId="ADAL" clId="{869A20CF-3A06-42F3-B75D-540C0E7103D0}" dt="2023-02-03T03:22:50.609" v="16" actId="478"/>
          <ac:cxnSpMkLst>
            <pc:docMk/>
            <pc:sldMk cId="659442507" sldId="404"/>
            <ac:cxnSpMk id="3" creationId="{71CB3076-534B-39D8-4601-FC6744A9948D}"/>
          </ac:cxnSpMkLst>
        </pc:cxnChg>
        <pc:cxnChg chg="add mod">
          <ac:chgData name="Dylan Astrup" userId="56b1825f-da8e-4cf8-aad7-60ebaa314d46" providerId="ADAL" clId="{869A20CF-3A06-42F3-B75D-540C0E7103D0}" dt="2023-02-03T03:24:56.950" v="42" actId="14100"/>
          <ac:cxnSpMkLst>
            <pc:docMk/>
            <pc:sldMk cId="659442507" sldId="404"/>
            <ac:cxnSpMk id="6" creationId="{1710365E-C409-52E9-5105-BBA86C961CA6}"/>
          </ac:cxnSpMkLst>
        </pc:cxnChg>
        <pc:cxnChg chg="add mod">
          <ac:chgData name="Dylan Astrup" userId="56b1825f-da8e-4cf8-aad7-60ebaa314d46" providerId="ADAL" clId="{869A20CF-3A06-42F3-B75D-540C0E7103D0}" dt="2023-02-03T03:25:06.774" v="45" actId="14100"/>
          <ac:cxnSpMkLst>
            <pc:docMk/>
            <pc:sldMk cId="659442507" sldId="404"/>
            <ac:cxnSpMk id="14" creationId="{DCF75946-51EE-7D1A-CFD6-978F59E39E16}"/>
          </ac:cxnSpMkLst>
        </pc:cxnChg>
        <pc:cxnChg chg="add mod">
          <ac:chgData name="Dylan Astrup" userId="56b1825f-da8e-4cf8-aad7-60ebaa314d46" providerId="ADAL" clId="{869A20CF-3A06-42F3-B75D-540C0E7103D0}" dt="2023-02-03T03:25:21.527" v="49" actId="1076"/>
          <ac:cxnSpMkLst>
            <pc:docMk/>
            <pc:sldMk cId="659442507" sldId="404"/>
            <ac:cxnSpMk id="16" creationId="{7E377F98-F64B-3B67-AD6A-4EB69FAD05EF}"/>
          </ac:cxnSpMkLst>
        </pc:cxnChg>
      </pc:sldChg>
      <pc:sldChg chg="modSp mod">
        <pc:chgData name="Dylan Astrup" userId="56b1825f-da8e-4cf8-aad7-60ebaa314d46" providerId="ADAL" clId="{869A20CF-3A06-42F3-B75D-540C0E7103D0}" dt="2023-02-03T05:02:19.734" v="407" actId="14100"/>
        <pc:sldMkLst>
          <pc:docMk/>
          <pc:sldMk cId="4081277888" sldId="405"/>
        </pc:sldMkLst>
        <pc:cxnChg chg="mod">
          <ac:chgData name="Dylan Astrup" userId="56b1825f-da8e-4cf8-aad7-60ebaa314d46" providerId="ADAL" clId="{869A20CF-3A06-42F3-B75D-540C0E7103D0}" dt="2023-02-03T05:02:12.423" v="405" actId="14100"/>
          <ac:cxnSpMkLst>
            <pc:docMk/>
            <pc:sldMk cId="4081277888" sldId="405"/>
            <ac:cxnSpMk id="4" creationId="{B36BEBD0-F5F2-8F7E-6455-5BC0AA755353}"/>
          </ac:cxnSpMkLst>
        </pc:cxnChg>
        <pc:cxnChg chg="mod">
          <ac:chgData name="Dylan Astrup" userId="56b1825f-da8e-4cf8-aad7-60ebaa314d46" providerId="ADAL" clId="{869A20CF-3A06-42F3-B75D-540C0E7103D0}" dt="2023-02-03T05:02:10.639" v="404" actId="14100"/>
          <ac:cxnSpMkLst>
            <pc:docMk/>
            <pc:sldMk cId="4081277888" sldId="405"/>
            <ac:cxnSpMk id="5" creationId="{986F8B3C-D532-DB15-3363-53BDEA83D544}"/>
          </ac:cxnSpMkLst>
        </pc:cxnChg>
        <pc:cxnChg chg="mod">
          <ac:chgData name="Dylan Astrup" userId="56b1825f-da8e-4cf8-aad7-60ebaa314d46" providerId="ADAL" clId="{869A20CF-3A06-42F3-B75D-540C0E7103D0}" dt="2023-02-03T05:02:19.734" v="407" actId="14100"/>
          <ac:cxnSpMkLst>
            <pc:docMk/>
            <pc:sldMk cId="4081277888" sldId="405"/>
            <ac:cxnSpMk id="8" creationId="{DA580567-0F5A-1173-91C7-C90AB5EFF1AF}"/>
          </ac:cxnSpMkLst>
        </pc:cxnChg>
        <pc:cxnChg chg="mod">
          <ac:chgData name="Dylan Astrup" userId="56b1825f-da8e-4cf8-aad7-60ebaa314d46" providerId="ADAL" clId="{869A20CF-3A06-42F3-B75D-540C0E7103D0}" dt="2023-02-03T05:02:17.495" v="406" actId="14100"/>
          <ac:cxnSpMkLst>
            <pc:docMk/>
            <pc:sldMk cId="4081277888" sldId="405"/>
            <ac:cxnSpMk id="10" creationId="{11A18257-6F73-22B6-3866-B5032D858C5C}"/>
          </ac:cxnSpMkLst>
        </pc:cxnChg>
      </pc:sldChg>
      <pc:sldChg chg="modSp mod">
        <pc:chgData name="Dylan Astrup" userId="56b1825f-da8e-4cf8-aad7-60ebaa314d46" providerId="ADAL" clId="{869A20CF-3A06-42F3-B75D-540C0E7103D0}" dt="2023-02-03T05:02:44.983" v="411" actId="14100"/>
        <pc:sldMkLst>
          <pc:docMk/>
          <pc:sldMk cId="2673294188" sldId="408"/>
        </pc:sldMkLst>
        <pc:cxnChg chg="mod">
          <ac:chgData name="Dylan Astrup" userId="56b1825f-da8e-4cf8-aad7-60ebaa314d46" providerId="ADAL" clId="{869A20CF-3A06-42F3-B75D-540C0E7103D0}" dt="2023-02-03T05:02:34.343" v="408" actId="14100"/>
          <ac:cxnSpMkLst>
            <pc:docMk/>
            <pc:sldMk cId="2673294188" sldId="408"/>
            <ac:cxnSpMk id="5" creationId="{440BBD83-0317-604C-9743-4D442960A49A}"/>
          </ac:cxnSpMkLst>
        </pc:cxnChg>
        <pc:cxnChg chg="mod">
          <ac:chgData name="Dylan Astrup" userId="56b1825f-da8e-4cf8-aad7-60ebaa314d46" providerId="ADAL" clId="{869A20CF-3A06-42F3-B75D-540C0E7103D0}" dt="2023-02-03T05:02:36.127" v="409" actId="14100"/>
          <ac:cxnSpMkLst>
            <pc:docMk/>
            <pc:sldMk cId="2673294188" sldId="408"/>
            <ac:cxnSpMk id="8" creationId="{12109396-FC29-07DC-FB49-AE3A3FC85612}"/>
          </ac:cxnSpMkLst>
        </pc:cxnChg>
        <pc:cxnChg chg="mod">
          <ac:chgData name="Dylan Astrup" userId="56b1825f-da8e-4cf8-aad7-60ebaa314d46" providerId="ADAL" clId="{869A20CF-3A06-42F3-B75D-540C0E7103D0}" dt="2023-02-03T05:02:44.983" v="411" actId="14100"/>
          <ac:cxnSpMkLst>
            <pc:docMk/>
            <pc:sldMk cId="2673294188" sldId="408"/>
            <ac:cxnSpMk id="9" creationId="{6125BA6B-6B41-379D-5BD8-AB5EB4DD1541}"/>
          </ac:cxnSpMkLst>
        </pc:cxnChg>
        <pc:cxnChg chg="mod">
          <ac:chgData name="Dylan Astrup" userId="56b1825f-da8e-4cf8-aad7-60ebaa314d46" providerId="ADAL" clId="{869A20CF-3A06-42F3-B75D-540C0E7103D0}" dt="2023-02-03T05:02:43.231" v="410" actId="14100"/>
          <ac:cxnSpMkLst>
            <pc:docMk/>
            <pc:sldMk cId="2673294188" sldId="408"/>
            <ac:cxnSpMk id="10" creationId="{6EB7C29F-703B-61D7-EBE7-433C2962C661}"/>
          </ac:cxnSpMkLst>
        </pc:cxnChg>
      </pc:sldChg>
      <pc:sldChg chg="modNotesTx">
        <pc:chgData name="Dylan Astrup" userId="56b1825f-da8e-4cf8-aad7-60ebaa314d46" providerId="ADAL" clId="{869A20CF-3A06-42F3-B75D-540C0E7103D0}" dt="2023-02-03T04:58:49.232" v="396" actId="20577"/>
        <pc:sldMkLst>
          <pc:docMk/>
          <pc:sldMk cId="1507392009" sldId="411"/>
        </pc:sldMkLst>
      </pc:sldChg>
      <pc:sldChg chg="addSp delSp modSp add mod ord modNotesTx">
        <pc:chgData name="Dylan Astrup" userId="56b1825f-da8e-4cf8-aad7-60ebaa314d46" providerId="ADAL" clId="{869A20CF-3A06-42F3-B75D-540C0E7103D0}" dt="2023-02-03T04:35:07.077" v="376" actId="1076"/>
        <pc:sldMkLst>
          <pc:docMk/>
          <pc:sldMk cId="3787098" sldId="417"/>
        </pc:sldMkLst>
        <pc:spChg chg="add mod">
          <ac:chgData name="Dylan Astrup" userId="56b1825f-da8e-4cf8-aad7-60ebaa314d46" providerId="ADAL" clId="{869A20CF-3A06-42F3-B75D-540C0E7103D0}" dt="2023-02-03T04:02:16.200" v="84" actId="20577"/>
          <ac:spMkLst>
            <pc:docMk/>
            <pc:sldMk cId="3787098" sldId="417"/>
            <ac:spMk id="4" creationId="{04E35187-BFF4-3B5A-2778-93EFC98DE08E}"/>
          </ac:spMkLst>
        </pc:spChg>
        <pc:spChg chg="add mod">
          <ac:chgData name="Dylan Astrup" userId="56b1825f-da8e-4cf8-aad7-60ebaa314d46" providerId="ADAL" clId="{869A20CF-3A06-42F3-B75D-540C0E7103D0}" dt="2023-02-03T04:34:40.885" v="374" actId="1076"/>
          <ac:spMkLst>
            <pc:docMk/>
            <pc:sldMk cId="3787098" sldId="417"/>
            <ac:spMk id="15" creationId="{C7DBA79C-62BC-2BDB-6878-B54A6BABEF85}"/>
          </ac:spMkLst>
        </pc:spChg>
        <pc:spChg chg="add del mod">
          <ac:chgData name="Dylan Astrup" userId="56b1825f-da8e-4cf8-aad7-60ebaa314d46" providerId="ADAL" clId="{869A20CF-3A06-42F3-B75D-540C0E7103D0}" dt="2023-02-03T04:15:08.795" v="96" actId="478"/>
          <ac:spMkLst>
            <pc:docMk/>
            <pc:sldMk cId="3787098" sldId="417"/>
            <ac:spMk id="16" creationId="{EEB7790D-9831-6F9E-49B2-CF3601F6692C}"/>
          </ac:spMkLst>
        </pc:spChg>
        <pc:spChg chg="add mod">
          <ac:chgData name="Dylan Astrup" userId="56b1825f-da8e-4cf8-aad7-60ebaa314d46" providerId="ADAL" clId="{869A20CF-3A06-42F3-B75D-540C0E7103D0}" dt="2023-02-03T04:35:04.149" v="375" actId="1076"/>
          <ac:spMkLst>
            <pc:docMk/>
            <pc:sldMk cId="3787098" sldId="417"/>
            <ac:spMk id="26" creationId="{6E8DAAD8-5F88-D647-ABDA-3903CA82EE2F}"/>
          </ac:spMkLst>
        </pc:spChg>
        <pc:spChg chg="add mod">
          <ac:chgData name="Dylan Astrup" userId="56b1825f-da8e-4cf8-aad7-60ebaa314d46" providerId="ADAL" clId="{869A20CF-3A06-42F3-B75D-540C0E7103D0}" dt="2023-02-03T04:35:07.077" v="376" actId="1076"/>
          <ac:spMkLst>
            <pc:docMk/>
            <pc:sldMk cId="3787098" sldId="417"/>
            <ac:spMk id="31" creationId="{8BFF62DC-4ECF-358C-70F5-92A1FDBA2165}"/>
          </ac:spMkLst>
        </pc:spChg>
        <pc:spChg chg="mod">
          <ac:chgData name="Dylan Astrup" userId="56b1825f-da8e-4cf8-aad7-60ebaa314d46" providerId="ADAL" clId="{869A20CF-3A06-42F3-B75D-540C0E7103D0}" dt="2023-02-03T04:27:28.030" v="299" actId="20577"/>
          <ac:spMkLst>
            <pc:docMk/>
            <pc:sldMk cId="3787098" sldId="417"/>
            <ac:spMk id="45" creationId="{331B1A7C-9ED7-E9F5-9721-1AA0106B50A1}"/>
          </ac:spMkLst>
        </pc:spChg>
        <pc:spChg chg="mod">
          <ac:chgData name="Dylan Astrup" userId="56b1825f-da8e-4cf8-aad7-60ebaa314d46" providerId="ADAL" clId="{869A20CF-3A06-42F3-B75D-540C0E7103D0}" dt="2023-02-03T04:27:23.628" v="297" actId="20577"/>
          <ac:spMkLst>
            <pc:docMk/>
            <pc:sldMk cId="3787098" sldId="417"/>
            <ac:spMk id="46" creationId="{1D3933B9-1A56-7E0A-B171-C76DF8DDB4A0}"/>
          </ac:spMkLst>
        </pc:spChg>
        <pc:spChg chg="mod">
          <ac:chgData name="Dylan Astrup" userId="56b1825f-da8e-4cf8-aad7-60ebaa314d46" providerId="ADAL" clId="{869A20CF-3A06-42F3-B75D-540C0E7103D0}" dt="2023-02-03T04:15:49.578" v="127" actId="14100"/>
          <ac:spMkLst>
            <pc:docMk/>
            <pc:sldMk cId="3787098" sldId="417"/>
            <ac:spMk id="47" creationId="{D38F7262-9323-5C68-C4A9-468AE0874148}"/>
          </ac:spMkLst>
        </pc:spChg>
        <pc:spChg chg="mod">
          <ac:chgData name="Dylan Astrup" userId="56b1825f-da8e-4cf8-aad7-60ebaa314d46" providerId="ADAL" clId="{869A20CF-3A06-42F3-B75D-540C0E7103D0}" dt="2023-02-03T04:27:20.780" v="295" actId="20577"/>
          <ac:spMkLst>
            <pc:docMk/>
            <pc:sldMk cId="3787098" sldId="417"/>
            <ac:spMk id="48" creationId="{DA5ED8D1-1109-7F6D-C2FB-6BE6EE55C513}"/>
          </ac:spMkLst>
        </pc:spChg>
        <pc:spChg chg="mod">
          <ac:chgData name="Dylan Astrup" userId="56b1825f-da8e-4cf8-aad7-60ebaa314d46" providerId="ADAL" clId="{869A20CF-3A06-42F3-B75D-540C0E7103D0}" dt="2023-02-03T04:26:52.876" v="253" actId="20577"/>
          <ac:spMkLst>
            <pc:docMk/>
            <pc:sldMk cId="3787098" sldId="417"/>
            <ac:spMk id="49" creationId="{3ACF65F5-2BA6-86C5-6CCA-4D42FA6BAC60}"/>
          </ac:spMkLst>
        </pc:spChg>
        <pc:spChg chg="del">
          <ac:chgData name="Dylan Astrup" userId="56b1825f-da8e-4cf8-aad7-60ebaa314d46" providerId="ADAL" clId="{869A20CF-3A06-42F3-B75D-540C0E7103D0}" dt="2023-02-03T04:21:55.749" v="169" actId="478"/>
          <ac:spMkLst>
            <pc:docMk/>
            <pc:sldMk cId="3787098" sldId="417"/>
            <ac:spMk id="77" creationId="{7B846461-D355-92EC-208E-A4CCA29ABA49}"/>
          </ac:spMkLst>
        </pc:spChg>
        <pc:spChg chg="mod">
          <ac:chgData name="Dylan Astrup" userId="56b1825f-da8e-4cf8-aad7-60ebaa314d46" providerId="ADAL" clId="{869A20CF-3A06-42F3-B75D-540C0E7103D0}" dt="2023-02-03T04:25:25.235" v="219" actId="20577"/>
          <ac:spMkLst>
            <pc:docMk/>
            <pc:sldMk cId="3787098" sldId="417"/>
            <ac:spMk id="80" creationId="{4009573B-60CC-CC0D-1141-466DE9AB8986}"/>
          </ac:spMkLst>
        </pc:spChg>
        <pc:spChg chg="add del mod">
          <ac:chgData name="Dylan Astrup" userId="56b1825f-da8e-4cf8-aad7-60ebaa314d46" providerId="ADAL" clId="{869A20CF-3A06-42F3-B75D-540C0E7103D0}" dt="2023-02-03T04:21:50.661" v="168" actId="1037"/>
          <ac:spMkLst>
            <pc:docMk/>
            <pc:sldMk cId="3787098" sldId="417"/>
            <ac:spMk id="83" creationId="{F72CE69C-20CF-5E5E-BC58-00B8F10E6F09}"/>
          </ac:spMkLst>
        </pc:spChg>
        <pc:spChg chg="mod">
          <ac:chgData name="Dylan Astrup" userId="56b1825f-da8e-4cf8-aad7-60ebaa314d46" providerId="ADAL" clId="{869A20CF-3A06-42F3-B75D-540C0E7103D0}" dt="2023-02-03T04:31:05.525" v="319" actId="20577"/>
          <ac:spMkLst>
            <pc:docMk/>
            <pc:sldMk cId="3787098" sldId="417"/>
            <ac:spMk id="100" creationId="{073B7897-A62F-7A1D-299D-23272AD0E7D7}"/>
          </ac:spMkLst>
        </pc:spChg>
        <pc:cxnChg chg="add mod">
          <ac:chgData name="Dylan Astrup" userId="56b1825f-da8e-4cf8-aad7-60ebaa314d46" providerId="ADAL" clId="{869A20CF-3A06-42F3-B75D-540C0E7103D0}" dt="2023-02-03T04:02:14.461" v="82" actId="1076"/>
          <ac:cxnSpMkLst>
            <pc:docMk/>
            <pc:sldMk cId="3787098" sldId="417"/>
            <ac:cxnSpMk id="3" creationId="{9454079C-D152-6FC0-091E-C452B08AFF12}"/>
          </ac:cxnSpMkLst>
        </pc:cxnChg>
        <pc:cxnChg chg="mod">
          <ac:chgData name="Dylan Astrup" userId="56b1825f-da8e-4cf8-aad7-60ebaa314d46" providerId="ADAL" clId="{869A20CF-3A06-42F3-B75D-540C0E7103D0}" dt="2023-02-03T04:04:37.707" v="85" actId="14100"/>
          <ac:cxnSpMkLst>
            <pc:docMk/>
            <pc:sldMk cId="3787098" sldId="417"/>
            <ac:cxnSpMk id="64" creationId="{A7463680-4D2E-CAA0-FDD6-F937B2D23F54}"/>
          </ac:cxnSpMkLst>
        </pc:cxnChg>
        <pc:cxnChg chg="mod">
          <ac:chgData name="Dylan Astrup" userId="56b1825f-da8e-4cf8-aad7-60ebaa314d46" providerId="ADAL" clId="{869A20CF-3A06-42F3-B75D-540C0E7103D0}" dt="2023-02-03T04:05:10.288" v="87" actId="14100"/>
          <ac:cxnSpMkLst>
            <pc:docMk/>
            <pc:sldMk cId="3787098" sldId="417"/>
            <ac:cxnSpMk id="65" creationId="{5DE10E6D-700C-EAF4-944A-2242A75B8020}"/>
          </ac:cxnSpMkLst>
        </pc:cxnChg>
        <pc:cxnChg chg="mod">
          <ac:chgData name="Dylan Astrup" userId="56b1825f-da8e-4cf8-aad7-60ebaa314d46" providerId="ADAL" clId="{869A20CF-3A06-42F3-B75D-540C0E7103D0}" dt="2023-02-03T04:21:27.332" v="129" actId="14100"/>
          <ac:cxnSpMkLst>
            <pc:docMk/>
            <pc:sldMk cId="3787098" sldId="417"/>
            <ac:cxnSpMk id="72" creationId="{D0D6F147-AE5D-A20B-F539-BB60F0DE7585}"/>
          </ac:cxnSpMkLst>
        </pc:cxnChg>
        <pc:cxnChg chg="del">
          <ac:chgData name="Dylan Astrup" userId="56b1825f-da8e-4cf8-aad7-60ebaa314d46" providerId="ADAL" clId="{869A20CF-3A06-42F3-B75D-540C0E7103D0}" dt="2023-02-03T04:21:56.572" v="170" actId="478"/>
          <ac:cxnSpMkLst>
            <pc:docMk/>
            <pc:sldMk cId="3787098" sldId="417"/>
            <ac:cxnSpMk id="76" creationId="{4E3850AA-D37B-624E-6734-82AE42824800}"/>
          </ac:cxnSpMkLst>
        </pc:cxnChg>
        <pc:cxnChg chg="mod">
          <ac:chgData name="Dylan Astrup" userId="56b1825f-da8e-4cf8-aad7-60ebaa314d46" providerId="ADAL" clId="{869A20CF-3A06-42F3-B75D-540C0E7103D0}" dt="2023-02-03T04:24:50.747" v="172" actId="14100"/>
          <ac:cxnSpMkLst>
            <pc:docMk/>
            <pc:sldMk cId="3787098" sldId="417"/>
            <ac:cxnSpMk id="78" creationId="{845D7AD5-EAD0-9435-2847-7A4EACDB44F6}"/>
          </ac:cxnSpMkLst>
        </pc:cxnChg>
        <pc:cxnChg chg="mod">
          <ac:chgData name="Dylan Astrup" userId="56b1825f-da8e-4cf8-aad7-60ebaa314d46" providerId="ADAL" clId="{869A20CF-3A06-42F3-B75D-540C0E7103D0}" dt="2023-02-03T04:25:22.799" v="217" actId="1037"/>
          <ac:cxnSpMkLst>
            <pc:docMk/>
            <pc:sldMk cId="3787098" sldId="417"/>
            <ac:cxnSpMk id="79" creationId="{71E0237C-C781-2264-507D-84F0CF9BBAAD}"/>
          </ac:cxnSpMkLst>
        </pc:cxnChg>
        <pc:cxnChg chg="mod">
          <ac:chgData name="Dylan Astrup" userId="56b1825f-da8e-4cf8-aad7-60ebaa314d46" providerId="ADAL" clId="{869A20CF-3A06-42F3-B75D-540C0E7103D0}" dt="2023-02-03T04:21:50.661" v="168" actId="1037"/>
          <ac:cxnSpMkLst>
            <pc:docMk/>
            <pc:sldMk cId="3787098" sldId="417"/>
            <ac:cxnSpMk id="82" creationId="{617C0179-8B88-D74E-CB8E-E4313C5D2740}"/>
          </ac:cxnSpMkLst>
        </pc:cxnChg>
        <pc:cxnChg chg="mod">
          <ac:chgData name="Dylan Astrup" userId="56b1825f-da8e-4cf8-aad7-60ebaa314d46" providerId="ADAL" clId="{869A20CF-3A06-42F3-B75D-540C0E7103D0}" dt="2023-02-03T04:30:57.485" v="305" actId="14100"/>
          <ac:cxnSpMkLst>
            <pc:docMk/>
            <pc:sldMk cId="3787098" sldId="417"/>
            <ac:cxnSpMk id="87" creationId="{D784B2A7-8060-B10D-8338-EF820E4A014E}"/>
          </ac:cxnSpMkLst>
        </pc:cxnChg>
      </pc:sldChg>
      <pc:sldChg chg="modNotesTx">
        <pc:chgData name="Dylan Astrup" userId="56b1825f-da8e-4cf8-aad7-60ebaa314d46" providerId="ADAL" clId="{869A20CF-3A06-42F3-B75D-540C0E7103D0}" dt="2023-02-03T04:59:54.191" v="402" actId="20577"/>
        <pc:sldMkLst>
          <pc:docMk/>
          <pc:sldMk cId="371786347" sldId="420"/>
        </pc:sldMkLst>
      </pc:sldChg>
    </pc:docChg>
  </pc:docChgLst>
  <pc:docChgLst>
    <pc:chgData name="Astrup, Dylan J." userId="S::astrupd@my.erau.edu::56b1825f-da8e-4cf8-aad7-60ebaa314d46" providerId="AD" clId="Web-{674BF34A-3668-4F96-9A68-E006EC83EF96}"/>
    <pc:docChg chg="addSld delSld modSld">
      <pc:chgData name="Astrup, Dylan J." userId="S::astrupd@my.erau.edu::56b1825f-da8e-4cf8-aad7-60ebaa314d46" providerId="AD" clId="Web-{674BF34A-3668-4F96-9A68-E006EC83EF96}" dt="2022-10-05T19:46:59.393" v="24"/>
      <pc:docMkLst>
        <pc:docMk/>
      </pc:docMkLst>
      <pc:sldChg chg="modSp mod modClrScheme chgLayout">
        <pc:chgData name="Astrup, Dylan J." userId="S::astrupd@my.erau.edu::56b1825f-da8e-4cf8-aad7-60ebaa314d46" providerId="AD" clId="Web-{674BF34A-3668-4F96-9A68-E006EC83EF96}" dt="2022-10-05T19:46:59.393" v="24"/>
        <pc:sldMkLst>
          <pc:docMk/>
          <pc:sldMk cId="1547911601" sldId="257"/>
        </pc:sldMkLst>
        <pc:spChg chg="mod ord">
          <ac:chgData name="Astrup, Dylan J." userId="S::astrupd@my.erau.edu::56b1825f-da8e-4cf8-aad7-60ebaa314d46" providerId="AD" clId="Web-{674BF34A-3668-4F96-9A68-E006EC83EF96}" dt="2022-10-05T19:46:59.393" v="24"/>
          <ac:spMkLst>
            <pc:docMk/>
            <pc:sldMk cId="1547911601" sldId="257"/>
            <ac:spMk id="10" creationId="{FA0D8C9E-F5BD-4819-ADBD-36608DF7F7EC}"/>
          </ac:spMkLst>
        </pc:spChg>
        <pc:graphicFrameChg chg="mod ord">
          <ac:chgData name="Astrup, Dylan J." userId="S::astrupd@my.erau.edu::56b1825f-da8e-4cf8-aad7-60ebaa314d46" providerId="AD" clId="Web-{674BF34A-3668-4F96-9A68-E006EC83EF96}" dt="2022-10-05T19:46:59.393" v="24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 mod modClrScheme chgLayout">
        <pc:chgData name="Astrup, Dylan J." userId="S::astrupd@my.erau.edu::56b1825f-da8e-4cf8-aad7-60ebaa314d46" providerId="AD" clId="Web-{674BF34A-3668-4F96-9A68-E006EC83EF96}" dt="2022-10-05T19:46:56.127" v="23"/>
        <pc:sldMkLst>
          <pc:docMk/>
          <pc:sldMk cId="1532259804" sldId="259"/>
        </pc:sldMkLst>
        <pc:spChg chg="mod ord">
          <ac:chgData name="Astrup, Dylan J." userId="S::astrupd@my.erau.edu::56b1825f-da8e-4cf8-aad7-60ebaa314d46" providerId="AD" clId="Web-{674BF34A-3668-4F96-9A68-E006EC83EF96}" dt="2022-10-05T19:46:56.127" v="23"/>
          <ac:spMkLst>
            <pc:docMk/>
            <pc:sldMk cId="1532259804" sldId="259"/>
            <ac:spMk id="9" creationId="{BC9565ED-D0E7-53B9-42DE-F7D45F78751C}"/>
          </ac:spMkLst>
        </pc:spChg>
        <pc:graphicFrameChg chg="mod ord">
          <ac:chgData name="Astrup, Dylan J." userId="S::astrupd@my.erau.edu::56b1825f-da8e-4cf8-aad7-60ebaa314d46" providerId="AD" clId="Web-{674BF34A-3668-4F96-9A68-E006EC83EF96}" dt="2022-10-05T19:46:56.127" v="23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modSp">
        <pc:chgData name="Astrup, Dylan J." userId="S::astrupd@my.erau.edu::56b1825f-da8e-4cf8-aad7-60ebaa314d46" providerId="AD" clId="Web-{674BF34A-3668-4F96-9A68-E006EC83EF96}" dt="2022-10-05T19:37:44.958" v="18" actId="14100"/>
        <pc:sldMkLst>
          <pc:docMk/>
          <pc:sldMk cId="844706321" sldId="283"/>
        </pc:sldMkLst>
        <pc:picChg chg="mod">
          <ac:chgData name="Astrup, Dylan J." userId="S::astrupd@my.erau.edu::56b1825f-da8e-4cf8-aad7-60ebaa314d46" providerId="AD" clId="Web-{674BF34A-3668-4F96-9A68-E006EC83EF96}" dt="2022-10-05T19:37:44.958" v="18" actId="14100"/>
          <ac:picMkLst>
            <pc:docMk/>
            <pc:sldMk cId="844706321" sldId="283"/>
            <ac:picMk id="6" creationId="{7F4A5417-02FF-51C3-8AC3-6A51491EC31D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3:49.739" v="9" actId="1076"/>
          <ac:picMkLst>
            <pc:docMk/>
            <pc:sldMk cId="844706321" sldId="283"/>
            <ac:picMk id="7" creationId="{01EDE1D1-7F39-FBC9-C629-A3369C4A32D8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3:59.505" v="11" actId="1076"/>
          <ac:picMkLst>
            <pc:docMk/>
            <pc:sldMk cId="844706321" sldId="283"/>
            <ac:picMk id="8" creationId="{A902301C-B99E-F791-DA9E-089BB93D1F10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4:53.709" v="12" actId="14100"/>
          <ac:picMkLst>
            <pc:docMk/>
            <pc:sldMk cId="844706321" sldId="283"/>
            <ac:picMk id="9" creationId="{96B4B95D-8673-B2A5-3163-E27E9F544866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7:20.817" v="14" actId="1076"/>
          <ac:picMkLst>
            <pc:docMk/>
            <pc:sldMk cId="844706321" sldId="283"/>
            <ac:picMk id="10" creationId="{BBF955CB-7D60-2C3F-B923-B8E13E16F368}"/>
          </ac:picMkLst>
        </pc:picChg>
        <pc:picChg chg="mod">
          <ac:chgData name="Astrup, Dylan J." userId="S::astrupd@my.erau.edu::56b1825f-da8e-4cf8-aad7-60ebaa314d46" providerId="AD" clId="Web-{674BF34A-3668-4F96-9A68-E006EC83EF96}" dt="2022-10-05T19:37:29.224" v="17" actId="14100"/>
          <ac:picMkLst>
            <pc:docMk/>
            <pc:sldMk cId="844706321" sldId="283"/>
            <ac:picMk id="11" creationId="{DADDC1B7-45E8-9103-CAE0-A7D94971DE6B}"/>
          </ac:picMkLst>
        </pc:picChg>
      </pc:sldChg>
      <pc:sldChg chg="modSp mod modClrScheme chgLayout">
        <pc:chgData name="Astrup, Dylan J." userId="S::astrupd@my.erau.edu::56b1825f-da8e-4cf8-aad7-60ebaa314d46" providerId="AD" clId="Web-{674BF34A-3668-4F96-9A68-E006EC83EF96}" dt="2022-10-05T19:08:08.941" v="0"/>
        <pc:sldMkLst>
          <pc:docMk/>
          <pc:sldMk cId="1286395150" sldId="297"/>
        </pc:sldMkLst>
        <pc:spChg chg="mod ord">
          <ac:chgData name="Astrup, Dylan J." userId="S::astrupd@my.erau.edu::56b1825f-da8e-4cf8-aad7-60ebaa314d46" providerId="AD" clId="Web-{674BF34A-3668-4F96-9A68-E006EC83EF96}" dt="2022-10-05T19:08:08.941" v="0"/>
          <ac:spMkLst>
            <pc:docMk/>
            <pc:sldMk cId="1286395150" sldId="297"/>
            <ac:spMk id="2" creationId="{F96A8702-32A8-A19D-398E-F22DA1E605F0}"/>
          </ac:spMkLst>
        </pc:spChg>
        <pc:spChg chg="mod ord">
          <ac:chgData name="Astrup, Dylan J." userId="S::astrupd@my.erau.edu::56b1825f-da8e-4cf8-aad7-60ebaa314d46" providerId="AD" clId="Web-{674BF34A-3668-4F96-9A68-E006EC83EF96}" dt="2022-10-05T19:08:08.941" v="0"/>
          <ac:spMkLst>
            <pc:docMk/>
            <pc:sldMk cId="1286395150" sldId="297"/>
            <ac:spMk id="3" creationId="{29EECD97-7A1B-E4CC-2647-6CA6F1C99EE1}"/>
          </ac:spMkLst>
        </pc:spChg>
      </pc:sldChg>
      <pc:sldChg chg="modSp new del">
        <pc:chgData name="Astrup, Dylan J." userId="S::astrupd@my.erau.edu::56b1825f-da8e-4cf8-aad7-60ebaa314d46" providerId="AD" clId="Web-{674BF34A-3668-4F96-9A68-E006EC83EF96}" dt="2022-10-05T19:46:51.221" v="22"/>
        <pc:sldMkLst>
          <pc:docMk/>
          <pc:sldMk cId="1824727763" sldId="298"/>
        </pc:sldMkLst>
        <pc:spChg chg="mod">
          <ac:chgData name="Astrup, Dylan J." userId="S::astrupd@my.erau.edu::56b1825f-da8e-4cf8-aad7-60ebaa314d46" providerId="AD" clId="Web-{674BF34A-3668-4F96-9A68-E006EC83EF96}" dt="2022-10-05T19:46:12.204" v="21" actId="20577"/>
          <ac:spMkLst>
            <pc:docMk/>
            <pc:sldMk cId="1824727763" sldId="298"/>
            <ac:spMk id="2" creationId="{C2A37F7B-395C-CC69-511C-137E05EC116A}"/>
          </ac:spMkLst>
        </pc:spChg>
      </pc:sldChg>
    </pc:docChg>
  </pc:docChgLst>
  <pc:docChgLst>
    <pc:chgData name="Dylan Astrup" userId="56b1825f-da8e-4cf8-aad7-60ebaa314d46" providerId="ADAL" clId="{1C6CFB21-C068-48E3-838A-14D590A9031F}"/>
    <pc:docChg chg="custSel modSld">
      <pc:chgData name="Dylan Astrup" userId="56b1825f-da8e-4cf8-aad7-60ebaa314d46" providerId="ADAL" clId="{1C6CFB21-C068-48E3-838A-14D590A9031F}" dt="2022-11-28T20:02:44.778" v="5" actId="1076"/>
      <pc:docMkLst>
        <pc:docMk/>
      </pc:docMkLst>
      <pc:sldChg chg="addSp delSp modSp mod">
        <pc:chgData name="Dylan Astrup" userId="56b1825f-da8e-4cf8-aad7-60ebaa314d46" providerId="ADAL" clId="{1C6CFB21-C068-48E3-838A-14D590A9031F}" dt="2022-11-28T20:02:44.778" v="5" actId="1076"/>
        <pc:sldMkLst>
          <pc:docMk/>
          <pc:sldMk cId="718782417" sldId="350"/>
        </pc:sldMkLst>
        <pc:spChg chg="add del mod">
          <ac:chgData name="Dylan Astrup" userId="56b1825f-da8e-4cf8-aad7-60ebaa314d46" providerId="ADAL" clId="{1C6CFB21-C068-48E3-838A-14D590A9031F}" dt="2022-11-28T20:02:42.626" v="4" actId="478"/>
          <ac:spMkLst>
            <pc:docMk/>
            <pc:sldMk cId="718782417" sldId="350"/>
            <ac:spMk id="6" creationId="{6CE3BF26-0173-BFE9-2140-D8E1406D2B47}"/>
          </ac:spMkLst>
        </pc:spChg>
        <pc:picChg chg="add mod">
          <ac:chgData name="Dylan Astrup" userId="56b1825f-da8e-4cf8-aad7-60ebaa314d46" providerId="ADAL" clId="{1C6CFB21-C068-48E3-838A-14D590A9031F}" dt="2022-11-28T20:02:44.778" v="5" actId="1076"/>
          <ac:picMkLst>
            <pc:docMk/>
            <pc:sldMk cId="718782417" sldId="350"/>
            <ac:picMk id="3" creationId="{8E533800-446A-EFA9-415E-17E3AB84AC0D}"/>
          </ac:picMkLst>
        </pc:picChg>
        <pc:picChg chg="del">
          <ac:chgData name="Dylan Astrup" userId="56b1825f-da8e-4cf8-aad7-60ebaa314d46" providerId="ADAL" clId="{1C6CFB21-C068-48E3-838A-14D590A9031F}" dt="2022-11-28T20:02:39.345" v="3" actId="478"/>
          <ac:picMkLst>
            <pc:docMk/>
            <pc:sldMk cId="718782417" sldId="350"/>
            <ac:picMk id="5" creationId="{D59A3937-F910-580C-3B4D-228304F2C50E}"/>
          </ac:picMkLst>
        </pc:picChg>
      </pc:sldChg>
    </pc:docChg>
  </pc:docChgLst>
  <pc:docChgLst>
    <pc:chgData name="Berson, Titan R." userId="b095c4ac-d937-49ad-8eb7-8da13456c348" providerId="ADAL" clId="{681C9825-414F-450C-BB5D-AA399451ABEA}"/>
    <pc:docChg chg="undo custSel addSld delSld modSld sldOrd">
      <pc:chgData name="Berson, Titan R." userId="b095c4ac-d937-49ad-8eb7-8da13456c348" providerId="ADAL" clId="{681C9825-414F-450C-BB5D-AA399451ABEA}" dt="2022-11-30T22:05:33.202" v="2340" actId="14100"/>
      <pc:docMkLst>
        <pc:docMk/>
      </pc:docMkLst>
      <pc:sldChg chg="ord">
        <pc:chgData name="Berson, Titan R." userId="b095c4ac-d937-49ad-8eb7-8da13456c348" providerId="ADAL" clId="{681C9825-414F-450C-BB5D-AA399451ABEA}" dt="2022-11-29T03:46:46.447" v="588"/>
        <pc:sldMkLst>
          <pc:docMk/>
          <pc:sldMk cId="1547911601" sldId="257"/>
        </pc:sldMkLst>
      </pc:sldChg>
      <pc:sldChg chg="modSp ord">
        <pc:chgData name="Berson, Titan R." userId="b095c4ac-d937-49ad-8eb7-8da13456c348" providerId="ADAL" clId="{681C9825-414F-450C-BB5D-AA399451ABEA}" dt="2022-11-29T03:46:23.333" v="586"/>
        <pc:sldMkLst>
          <pc:docMk/>
          <pc:sldMk cId="1532259804" sldId="259"/>
        </pc:sldMkLst>
        <pc:graphicFrameChg chg="mod">
          <ac:chgData name="Berson, Titan R." userId="b095c4ac-d937-49ad-8eb7-8da13456c348" providerId="ADAL" clId="{681C9825-414F-450C-BB5D-AA399451ABEA}" dt="2022-11-18T20:10:01.793" v="23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delSp modSp mod">
        <pc:chgData name="Berson, Titan R." userId="b095c4ac-d937-49ad-8eb7-8da13456c348" providerId="ADAL" clId="{681C9825-414F-450C-BB5D-AA399451ABEA}" dt="2022-11-30T04:08:36.306" v="1443" actId="1076"/>
        <pc:sldMkLst>
          <pc:docMk/>
          <pc:sldMk cId="3650331677" sldId="267"/>
        </pc:sldMkLst>
        <pc:graphicFrameChg chg="modGraphic">
          <ac:chgData name="Berson, Titan R." userId="b095c4ac-d937-49ad-8eb7-8da13456c348" providerId="ADAL" clId="{681C9825-414F-450C-BB5D-AA399451ABEA}" dt="2022-11-30T04:08:29.770" v="1441" actId="2164"/>
          <ac:graphicFrameMkLst>
            <pc:docMk/>
            <pc:sldMk cId="3650331677" sldId="267"/>
            <ac:graphicFrameMk id="4" creationId="{AF4CAE27-D5F2-3DB3-D073-DF39B376DEB5}"/>
          </ac:graphicFrameMkLst>
        </pc:graphicFrameChg>
        <pc:picChg chg="mod">
          <ac:chgData name="Berson, Titan R." userId="b095c4ac-d937-49ad-8eb7-8da13456c348" providerId="ADAL" clId="{681C9825-414F-450C-BB5D-AA399451ABEA}" dt="2022-11-30T04:08:36.306" v="1443" actId="1076"/>
          <ac:picMkLst>
            <pc:docMk/>
            <pc:sldMk cId="3650331677" sldId="267"/>
            <ac:picMk id="7" creationId="{46517513-B4EB-1ECA-6360-F973087860DA}"/>
          </ac:picMkLst>
        </pc:picChg>
        <pc:picChg chg="del">
          <ac:chgData name="Berson, Titan R." userId="b095c4ac-d937-49ad-8eb7-8da13456c348" providerId="ADAL" clId="{681C9825-414F-450C-BB5D-AA399451ABEA}" dt="2022-11-30T04:08:32.666" v="1442" actId="478"/>
          <ac:picMkLst>
            <pc:docMk/>
            <pc:sldMk cId="3650331677" sldId="267"/>
            <ac:picMk id="9" creationId="{399A7D7D-0CA4-20E8-B175-CA76219A0921}"/>
          </ac:picMkLst>
        </pc:picChg>
      </pc:sldChg>
      <pc:sldChg chg="modSp mod">
        <pc:chgData name="Berson, Titan R." userId="b095c4ac-d937-49ad-8eb7-8da13456c348" providerId="ADAL" clId="{681C9825-414F-450C-BB5D-AA399451ABEA}" dt="2022-11-29T03:50:46.756" v="666" actId="20577"/>
        <pc:sldMkLst>
          <pc:docMk/>
          <pc:sldMk cId="3575488815" sldId="272"/>
        </pc:sldMkLst>
        <pc:spChg chg="mod">
          <ac:chgData name="Berson, Titan R." userId="b095c4ac-d937-49ad-8eb7-8da13456c348" providerId="ADAL" clId="{681C9825-414F-450C-BB5D-AA399451ABEA}" dt="2022-11-29T03:50:46.756" v="666" actId="20577"/>
          <ac:spMkLst>
            <pc:docMk/>
            <pc:sldMk cId="3575488815" sldId="272"/>
            <ac:spMk id="2" creationId="{91C00BC2-EA50-B5FB-9430-D1EB0A62576A}"/>
          </ac:spMkLst>
        </pc:spChg>
      </pc:sldChg>
      <pc:sldChg chg="delSp modSp mod">
        <pc:chgData name="Berson, Titan R." userId="b095c4ac-d937-49ad-8eb7-8da13456c348" providerId="ADAL" clId="{681C9825-414F-450C-BB5D-AA399451ABEA}" dt="2022-11-23T18:04:21.806" v="76" actId="1076"/>
        <pc:sldMkLst>
          <pc:docMk/>
          <pc:sldMk cId="3145005957" sldId="333"/>
        </pc:sldMkLst>
        <pc:spChg chg="mod">
          <ac:chgData name="Berson, Titan R." userId="b095c4ac-d937-49ad-8eb7-8da13456c348" providerId="ADAL" clId="{681C9825-414F-450C-BB5D-AA399451ABEA}" dt="2022-11-23T18:04:21.806" v="76" actId="1076"/>
          <ac:spMkLst>
            <pc:docMk/>
            <pc:sldMk cId="3145005957" sldId="333"/>
            <ac:spMk id="2" creationId="{22AFD5C4-B2E8-D7CE-824C-2A9897886127}"/>
          </ac:spMkLst>
        </pc:spChg>
        <pc:spChg chg="del mod">
          <ac:chgData name="Berson, Titan R." userId="b095c4ac-d937-49ad-8eb7-8da13456c348" providerId="ADAL" clId="{681C9825-414F-450C-BB5D-AA399451ABEA}" dt="2022-11-23T18:03:20.260" v="51" actId="478"/>
          <ac:spMkLst>
            <pc:docMk/>
            <pc:sldMk cId="3145005957" sldId="333"/>
            <ac:spMk id="3" creationId="{85BC9438-F1A5-3EE6-C04D-E57CE00A6285}"/>
          </ac:spMkLst>
        </pc:spChg>
      </pc:sldChg>
      <pc:sldChg chg="add del">
        <pc:chgData name="Berson, Titan R." userId="b095c4ac-d937-49ad-8eb7-8da13456c348" providerId="ADAL" clId="{681C9825-414F-450C-BB5D-AA399451ABEA}" dt="2022-11-23T18:02:22.545" v="25" actId="47"/>
        <pc:sldMkLst>
          <pc:docMk/>
          <pc:sldMk cId="666446525" sldId="334"/>
        </pc:sldMkLst>
      </pc:sldChg>
      <pc:sldChg chg="modSp add mod ord">
        <pc:chgData name="Berson, Titan R." userId="b095c4ac-d937-49ad-8eb7-8da13456c348" providerId="ADAL" clId="{681C9825-414F-450C-BB5D-AA399451ABEA}" dt="2022-11-30T19:37:44.565" v="1845"/>
        <pc:sldMkLst>
          <pc:docMk/>
          <pc:sldMk cId="2939063898" sldId="334"/>
        </pc:sldMkLst>
        <pc:spChg chg="mod">
          <ac:chgData name="Berson, Titan R." userId="b095c4ac-d937-49ad-8eb7-8da13456c348" providerId="ADAL" clId="{681C9825-414F-450C-BB5D-AA399451ABEA}" dt="2022-11-30T19:35:28.244" v="1464" actId="5793"/>
          <ac:spMkLst>
            <pc:docMk/>
            <pc:sldMk cId="2939063898" sldId="334"/>
            <ac:spMk id="2" creationId="{6CD16652-2F30-671A-B2EF-13E67CF7A5AD}"/>
          </ac:spMkLst>
        </pc:spChg>
        <pc:graphicFrameChg chg="mod">
          <ac:chgData name="Berson, Titan R." userId="b095c4ac-d937-49ad-8eb7-8da13456c348" providerId="ADAL" clId="{681C9825-414F-450C-BB5D-AA399451ABEA}" dt="2022-11-30T19:37:44.565" v="1845"/>
          <ac:graphicFrameMkLst>
            <pc:docMk/>
            <pc:sldMk cId="2939063898" sldId="334"/>
            <ac:graphicFrameMk id="5" creationId="{1F27C200-1D6C-3B8E-D3DE-35141EDC5E56}"/>
          </ac:graphicFrameMkLst>
        </pc:graphicFrameChg>
      </pc:sldChg>
      <pc:sldChg chg="addSp delSp modSp add del mod">
        <pc:chgData name="Berson, Titan R." userId="b095c4ac-d937-49ad-8eb7-8da13456c348" providerId="ADAL" clId="{681C9825-414F-450C-BB5D-AA399451ABEA}" dt="2022-11-30T20:36:27.195" v="2174" actId="2696"/>
        <pc:sldMkLst>
          <pc:docMk/>
          <pc:sldMk cId="2159857005" sldId="335"/>
        </pc:sldMkLst>
        <pc:spChg chg="mod">
          <ac:chgData name="Berson, Titan R." userId="b095c4ac-d937-49ad-8eb7-8da13456c348" providerId="ADAL" clId="{681C9825-414F-450C-BB5D-AA399451ABEA}" dt="2022-11-30T19:47:50.660" v="1862" actId="20577"/>
          <ac:spMkLst>
            <pc:docMk/>
            <pc:sldMk cId="2159857005" sldId="335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09:21.912" v="111"/>
          <ac:spMkLst>
            <pc:docMk/>
            <pc:sldMk cId="2159857005" sldId="335"/>
            <ac:spMk id="4" creationId="{3588EAB0-EE8D-B7C1-2260-4C6FBC36D45F}"/>
          </ac:spMkLst>
        </pc:spChg>
        <pc:spChg chg="add mod">
          <ac:chgData name="Berson, Titan R." userId="b095c4ac-d937-49ad-8eb7-8da13456c348" providerId="ADAL" clId="{681C9825-414F-450C-BB5D-AA399451ABEA}" dt="2022-11-30T19:59:36.953" v="1911" actId="20577"/>
          <ac:spMkLst>
            <pc:docMk/>
            <pc:sldMk cId="2159857005" sldId="335"/>
            <ac:spMk id="8" creationId="{342D358B-99D8-C2C2-39D9-C14C7AA9C173}"/>
          </ac:spMkLst>
        </pc:spChg>
        <pc:spChg chg="add mod">
          <ac:chgData name="Berson, Titan R." userId="b095c4ac-d937-49ad-8eb7-8da13456c348" providerId="ADAL" clId="{681C9825-414F-450C-BB5D-AA399451ABEA}" dt="2022-11-30T20:13:35.287" v="2070" actId="20577"/>
          <ac:spMkLst>
            <pc:docMk/>
            <pc:sldMk cId="2159857005" sldId="335"/>
            <ac:spMk id="11" creationId="{52954864-2B2E-71CE-7445-AB03B604AF6E}"/>
          </ac:spMkLst>
        </pc:spChg>
        <pc:graphicFrameChg chg="del">
          <ac:chgData name="Berson, Titan R." userId="b095c4ac-d937-49ad-8eb7-8da13456c348" providerId="ADAL" clId="{681C9825-414F-450C-BB5D-AA399451ABEA}" dt="2022-11-23T18:08:55.517" v="110" actId="478"/>
          <ac:graphicFrameMkLst>
            <pc:docMk/>
            <pc:sldMk cId="2159857005" sldId="335"/>
            <ac:graphicFrameMk id="5" creationId="{1F27C200-1D6C-3B8E-D3DE-35141EDC5E56}"/>
          </ac:graphicFrameMkLst>
        </pc:graphicFrameChg>
        <pc:picChg chg="add mod">
          <ac:chgData name="Berson, Titan R." userId="b095c4ac-d937-49ad-8eb7-8da13456c348" providerId="ADAL" clId="{681C9825-414F-450C-BB5D-AA399451ABEA}" dt="2022-11-23T18:09:21.912" v="111"/>
          <ac:picMkLst>
            <pc:docMk/>
            <pc:sldMk cId="2159857005" sldId="335"/>
            <ac:picMk id="6" creationId="{9DC2B4D7-08A8-43C3-0FC4-3BCDBAD0D0DA}"/>
          </ac:picMkLst>
        </pc:picChg>
        <pc:cxnChg chg="add del">
          <ac:chgData name="Berson, Titan R." userId="b095c4ac-d937-49ad-8eb7-8da13456c348" providerId="ADAL" clId="{681C9825-414F-450C-BB5D-AA399451ABEA}" dt="2022-11-30T19:58:14.575" v="1882" actId="11529"/>
          <ac:cxnSpMkLst>
            <pc:docMk/>
            <pc:sldMk cId="2159857005" sldId="335"/>
            <ac:cxnSpMk id="4" creationId="{E39F59AD-38E3-BF4D-09E4-573053B6BF7B}"/>
          </ac:cxnSpMkLst>
        </pc:cxnChg>
        <pc:cxnChg chg="add mod">
          <ac:chgData name="Berson, Titan R." userId="b095c4ac-d937-49ad-8eb7-8da13456c348" providerId="ADAL" clId="{681C9825-414F-450C-BB5D-AA399451ABEA}" dt="2022-11-30T19:59:01.399" v="1885" actId="208"/>
          <ac:cxnSpMkLst>
            <pc:docMk/>
            <pc:sldMk cId="2159857005" sldId="335"/>
            <ac:cxnSpMk id="7" creationId="{B277B882-DF5C-DC12-CCE5-0A111113CD94}"/>
          </ac:cxnSpMkLst>
        </pc:cxnChg>
        <pc:cxnChg chg="add mod">
          <ac:chgData name="Berson, Titan R." userId="b095c4ac-d937-49ad-8eb7-8da13456c348" providerId="ADAL" clId="{681C9825-414F-450C-BB5D-AA399451ABEA}" dt="2022-11-30T20:01:43.282" v="1913" actId="208"/>
          <ac:cxnSpMkLst>
            <pc:docMk/>
            <pc:sldMk cId="2159857005" sldId="335"/>
            <ac:cxnSpMk id="10" creationId="{448720F1-8DE5-FD93-BD48-6F7B75C3FAE3}"/>
          </ac:cxnSpMkLst>
        </pc:cxnChg>
      </pc:sldChg>
      <pc:sldChg chg="addSp delSp modSp add del mod">
        <pc:chgData name="Berson, Titan R." userId="b095c4ac-d937-49ad-8eb7-8da13456c348" providerId="ADAL" clId="{681C9825-414F-450C-BB5D-AA399451ABEA}" dt="2022-11-30T20:36:31.243" v="2175" actId="2696"/>
        <pc:sldMkLst>
          <pc:docMk/>
          <pc:sldMk cId="3386462567" sldId="336"/>
        </pc:sldMkLst>
        <pc:spChg chg="mod">
          <ac:chgData name="Berson, Titan R." userId="b095c4ac-d937-49ad-8eb7-8da13456c348" providerId="ADAL" clId="{681C9825-414F-450C-BB5D-AA399451ABEA}" dt="2022-11-30T19:47:54.042" v="1864" actId="20577"/>
          <ac:spMkLst>
            <pc:docMk/>
            <pc:sldMk cId="3386462567" sldId="336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10:03.316" v="140"/>
          <ac:spMkLst>
            <pc:docMk/>
            <pc:sldMk cId="3386462567" sldId="336"/>
            <ac:spMk id="4" creationId="{076058F9-5BD3-AB79-4162-546AEBFA51A1}"/>
          </ac:spMkLst>
        </pc:spChg>
        <pc:spChg chg="add mod">
          <ac:chgData name="Berson, Titan R." userId="b095c4ac-d937-49ad-8eb7-8da13456c348" providerId="ADAL" clId="{681C9825-414F-450C-BB5D-AA399451ABEA}" dt="2022-11-30T20:13:51.542" v="2073" actId="1076"/>
          <ac:spMkLst>
            <pc:docMk/>
            <pc:sldMk cId="3386462567" sldId="336"/>
            <ac:spMk id="4" creationId="{9FD2D640-506B-F837-2D0B-442808031653}"/>
          </ac:spMkLst>
        </pc:spChg>
        <pc:spChg chg="add mod">
          <ac:chgData name="Berson, Titan R." userId="b095c4ac-d937-49ad-8eb7-8da13456c348" providerId="ADAL" clId="{681C9825-414F-450C-BB5D-AA399451ABEA}" dt="2022-11-30T20:14:53.693" v="2136" actId="20577"/>
          <ac:spMkLst>
            <pc:docMk/>
            <pc:sldMk cId="3386462567" sldId="336"/>
            <ac:spMk id="8" creationId="{71293ED2-26E6-70F4-CD2C-DEFBA847E000}"/>
          </ac:spMkLst>
        </pc:spChg>
        <pc:picChg chg="add mod">
          <ac:chgData name="Berson, Titan R." userId="b095c4ac-d937-49ad-8eb7-8da13456c348" providerId="ADAL" clId="{681C9825-414F-450C-BB5D-AA399451ABEA}" dt="2022-11-23T18:10:03.316" v="140"/>
          <ac:picMkLst>
            <pc:docMk/>
            <pc:sldMk cId="3386462567" sldId="336"/>
            <ac:picMk id="5" creationId="{5899F2EC-DCC4-AEC4-61B1-9C0F14A370D7}"/>
          </ac:picMkLst>
        </pc:picChg>
        <pc:picChg chg="del">
          <ac:chgData name="Berson, Titan R." userId="b095c4ac-d937-49ad-8eb7-8da13456c348" providerId="ADAL" clId="{681C9825-414F-450C-BB5D-AA399451ABEA}" dt="2022-11-23T18:09:50.048" v="139" actId="478"/>
          <ac:picMkLst>
            <pc:docMk/>
            <pc:sldMk cId="3386462567" sldId="336"/>
            <ac:picMk id="6" creationId="{9DC2B4D7-08A8-43C3-0FC4-3BCDBAD0D0DA}"/>
          </ac:picMkLst>
        </pc:picChg>
        <pc:picChg chg="add del mod">
          <ac:chgData name="Berson, Titan R." userId="b095c4ac-d937-49ad-8eb7-8da13456c348" providerId="ADAL" clId="{681C9825-414F-450C-BB5D-AA399451ABEA}" dt="2022-11-30T20:13:46.810" v="2071" actId="478"/>
          <ac:picMkLst>
            <pc:docMk/>
            <pc:sldMk cId="3386462567" sldId="336"/>
            <ac:picMk id="6" creationId="{CD3B6B2B-D29C-7273-3A09-C8433C66B25A}"/>
          </ac:picMkLst>
        </pc:picChg>
        <pc:cxnChg chg="add mod">
          <ac:chgData name="Berson, Titan R." userId="b095c4ac-d937-49ad-8eb7-8da13456c348" providerId="ADAL" clId="{681C9825-414F-450C-BB5D-AA399451ABEA}" dt="2022-11-30T20:05:04.839" v="1939" actId="1076"/>
          <ac:cxnSpMkLst>
            <pc:docMk/>
            <pc:sldMk cId="3386462567" sldId="336"/>
            <ac:cxnSpMk id="3" creationId="{C93C4047-5B11-92D5-28BC-4AB2B9E18DC1}"/>
          </ac:cxnSpMkLst>
        </pc:cxnChg>
        <pc:cxnChg chg="add mod">
          <ac:chgData name="Berson, Titan R." userId="b095c4ac-d937-49ad-8eb7-8da13456c348" providerId="ADAL" clId="{681C9825-414F-450C-BB5D-AA399451ABEA}" dt="2022-11-30T20:14:07.149" v="2076" actId="14100"/>
          <ac:cxnSpMkLst>
            <pc:docMk/>
            <pc:sldMk cId="3386462567" sldId="336"/>
            <ac:cxnSpMk id="7" creationId="{46848826-9C92-339F-6BED-3AADBE7063CB}"/>
          </ac:cxnSpMkLst>
        </pc:cxnChg>
      </pc:sldChg>
      <pc:sldChg chg="addSp delSp modSp add del mod">
        <pc:chgData name="Berson, Titan R." userId="b095c4ac-d937-49ad-8eb7-8da13456c348" providerId="ADAL" clId="{681C9825-414F-450C-BB5D-AA399451ABEA}" dt="2022-11-30T20:37:33.377" v="2222" actId="2696"/>
        <pc:sldMkLst>
          <pc:docMk/>
          <pc:sldMk cId="1201051664" sldId="337"/>
        </pc:sldMkLst>
        <pc:spChg chg="mod">
          <ac:chgData name="Berson, Titan R." userId="b095c4ac-d937-49ad-8eb7-8da13456c348" providerId="ADAL" clId="{681C9825-414F-450C-BB5D-AA399451ABEA}" dt="2022-11-23T18:11:23.846" v="162" actId="20577"/>
          <ac:spMkLst>
            <pc:docMk/>
            <pc:sldMk cId="1201051664" sldId="337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12:21.839" v="164"/>
          <ac:spMkLst>
            <pc:docMk/>
            <pc:sldMk cId="1201051664" sldId="337"/>
            <ac:spMk id="4" creationId="{4FF8FF8D-E576-C51C-DBC4-E981C95BA869}"/>
          </ac:spMkLst>
        </pc:spChg>
        <pc:spChg chg="add mod">
          <ac:chgData name="Berson, Titan R." userId="b095c4ac-d937-49ad-8eb7-8da13456c348" providerId="ADAL" clId="{681C9825-414F-450C-BB5D-AA399451ABEA}" dt="2022-11-30T20:07:25.580" v="2019" actId="20577"/>
          <ac:spMkLst>
            <pc:docMk/>
            <pc:sldMk cId="1201051664" sldId="337"/>
            <ac:spMk id="5" creationId="{39F6DF64-9739-1A08-9CB8-AE8CA31E72B1}"/>
          </ac:spMkLst>
        </pc:spChg>
        <pc:spChg chg="add mod">
          <ac:chgData name="Berson, Titan R." userId="b095c4ac-d937-49ad-8eb7-8da13456c348" providerId="ADAL" clId="{681C9825-414F-450C-BB5D-AA399451ABEA}" dt="2022-11-30T20:08:13.699" v="2046" actId="20577"/>
          <ac:spMkLst>
            <pc:docMk/>
            <pc:sldMk cId="1201051664" sldId="337"/>
            <ac:spMk id="9" creationId="{55E8F71F-DB90-3693-93A0-E39CE1812459}"/>
          </ac:spMkLst>
        </pc:spChg>
        <pc:picChg chg="add del mod">
          <ac:chgData name="Berson, Titan R." userId="b095c4ac-d937-49ad-8eb7-8da13456c348" providerId="ADAL" clId="{681C9825-414F-450C-BB5D-AA399451ABEA}" dt="2022-11-30T20:07:03.708" v="1994"/>
          <ac:picMkLst>
            <pc:docMk/>
            <pc:sldMk cId="1201051664" sldId="337"/>
            <ac:picMk id="3" creationId="{ECDBDF0F-3A52-8593-8191-4CBA97A188FE}"/>
          </ac:picMkLst>
        </pc:picChg>
        <pc:picChg chg="del">
          <ac:chgData name="Berson, Titan R." userId="b095c4ac-d937-49ad-8eb7-8da13456c348" providerId="ADAL" clId="{681C9825-414F-450C-BB5D-AA399451ABEA}" dt="2022-11-23T18:11:25.784" v="163" actId="478"/>
          <ac:picMkLst>
            <pc:docMk/>
            <pc:sldMk cId="1201051664" sldId="337"/>
            <ac:picMk id="5" creationId="{5899F2EC-DCC4-AEC4-61B1-9C0F14A370D7}"/>
          </ac:picMkLst>
        </pc:picChg>
        <pc:picChg chg="add mod">
          <ac:chgData name="Berson, Titan R." userId="b095c4ac-d937-49ad-8eb7-8da13456c348" providerId="ADAL" clId="{681C9825-414F-450C-BB5D-AA399451ABEA}" dt="2022-11-23T18:12:21.839" v="164"/>
          <ac:picMkLst>
            <pc:docMk/>
            <pc:sldMk cId="1201051664" sldId="337"/>
            <ac:picMk id="6" creationId="{EE744E7F-49CC-2D35-0089-0E055C41C02E}"/>
          </ac:picMkLst>
        </pc:picChg>
        <pc:cxnChg chg="add mod">
          <ac:chgData name="Berson, Titan R." userId="b095c4ac-d937-49ad-8eb7-8da13456c348" providerId="ADAL" clId="{681C9825-414F-450C-BB5D-AA399451ABEA}" dt="2022-11-30T20:07:14.148" v="1996" actId="14100"/>
          <ac:cxnSpMkLst>
            <pc:docMk/>
            <pc:sldMk cId="1201051664" sldId="337"/>
            <ac:cxnSpMk id="4" creationId="{7AA50B3E-33E1-1425-FDA5-2AF96F87F541}"/>
          </ac:cxnSpMkLst>
        </pc:cxnChg>
        <pc:cxnChg chg="add mod">
          <ac:chgData name="Berson, Titan R." userId="b095c4ac-d937-49ad-8eb7-8da13456c348" providerId="ADAL" clId="{681C9825-414F-450C-BB5D-AA399451ABEA}" dt="2022-11-30T20:07:51.638" v="2023" actId="1076"/>
          <ac:cxnSpMkLst>
            <pc:docMk/>
            <pc:sldMk cId="1201051664" sldId="337"/>
            <ac:cxnSpMk id="8" creationId="{08463860-381D-F1FB-689C-4FE6B35324B4}"/>
          </ac:cxnSpMkLst>
        </pc:cxnChg>
      </pc:sldChg>
      <pc:sldChg chg="addSp delSp modSp add del mod ord">
        <pc:chgData name="Berson, Titan R." userId="b095c4ac-d937-49ad-8eb7-8da13456c348" providerId="ADAL" clId="{681C9825-414F-450C-BB5D-AA399451ABEA}" dt="2022-11-30T20:36:10.784" v="2173" actId="2696"/>
        <pc:sldMkLst>
          <pc:docMk/>
          <pc:sldMk cId="1363485862" sldId="338"/>
        </pc:sldMkLst>
        <pc:spChg chg="mod">
          <ac:chgData name="Berson, Titan R." userId="b095c4ac-d937-49ad-8eb7-8da13456c348" providerId="ADAL" clId="{681C9825-414F-450C-BB5D-AA399451ABEA}" dt="2022-11-30T19:47:57.960" v="1866" actId="20577"/>
          <ac:spMkLst>
            <pc:docMk/>
            <pc:sldMk cId="1363485862" sldId="338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15:16.161" v="214"/>
          <ac:spMkLst>
            <pc:docMk/>
            <pc:sldMk cId="1363485862" sldId="338"/>
            <ac:spMk id="4" creationId="{A9CEB4B2-FEED-71A2-4D68-D093887B26D0}"/>
          </ac:spMkLst>
        </pc:spChg>
        <pc:spChg chg="add mod">
          <ac:chgData name="Berson, Titan R." userId="b095c4ac-d937-49ad-8eb7-8da13456c348" providerId="ADAL" clId="{681C9825-414F-450C-BB5D-AA399451ABEA}" dt="2022-11-30T20:06:35.330" v="1988" actId="20577"/>
          <ac:spMkLst>
            <pc:docMk/>
            <pc:sldMk cId="1363485862" sldId="338"/>
            <ac:spMk id="4" creationId="{EEBEE080-4B7C-EF76-F249-D7922DBA5053}"/>
          </ac:spMkLst>
        </pc:spChg>
        <pc:spChg chg="add del mod">
          <ac:chgData name="Berson, Titan R." userId="b095c4ac-d937-49ad-8eb7-8da13456c348" providerId="ADAL" clId="{681C9825-414F-450C-BB5D-AA399451ABEA}" dt="2022-11-30T20:30:32.456" v="2138" actId="478"/>
          <ac:spMkLst>
            <pc:docMk/>
            <pc:sldMk cId="1363485862" sldId="338"/>
            <ac:spMk id="9" creationId="{B204D184-BBC2-0193-B5BA-E64AC2F10C37}"/>
          </ac:spMkLst>
        </pc:spChg>
        <pc:picChg chg="add del mod">
          <ac:chgData name="Berson, Titan R." userId="b095c4ac-d937-49ad-8eb7-8da13456c348" providerId="ADAL" clId="{681C9825-414F-450C-BB5D-AA399451ABEA}" dt="2022-11-30T20:30:32.456" v="2138" actId="478"/>
          <ac:picMkLst>
            <pc:docMk/>
            <pc:sldMk cId="1363485862" sldId="338"/>
            <ac:picMk id="5" creationId="{CE408FAD-BFB2-142A-BA87-B7F6EE8FC5D4}"/>
          </ac:picMkLst>
        </pc:picChg>
        <pc:picChg chg="del">
          <ac:chgData name="Berson, Titan R." userId="b095c4ac-d937-49ad-8eb7-8da13456c348" providerId="ADAL" clId="{681C9825-414F-450C-BB5D-AA399451ABEA}" dt="2022-11-23T18:15:05.870" v="213" actId="478"/>
          <ac:picMkLst>
            <pc:docMk/>
            <pc:sldMk cId="1363485862" sldId="338"/>
            <ac:picMk id="6" creationId="{EE744E7F-49CC-2D35-0089-0E055C41C02E}"/>
          </ac:picMkLst>
        </pc:picChg>
        <pc:cxnChg chg="add mod">
          <ac:chgData name="Berson, Titan R." userId="b095c4ac-d937-49ad-8eb7-8da13456c348" providerId="ADAL" clId="{681C9825-414F-450C-BB5D-AA399451ABEA}" dt="2022-11-30T20:06:05.014" v="1946" actId="14100"/>
          <ac:cxnSpMkLst>
            <pc:docMk/>
            <pc:sldMk cId="1363485862" sldId="338"/>
            <ac:cxnSpMk id="3" creationId="{8C595027-A833-0A44-6733-C6824F6B6ADE}"/>
          </ac:cxnSpMkLst>
        </pc:cxnChg>
      </pc:sldChg>
      <pc:sldChg chg="addSp delSp modSp add mod">
        <pc:chgData name="Berson, Titan R." userId="b095c4ac-d937-49ad-8eb7-8da13456c348" providerId="ADAL" clId="{681C9825-414F-450C-BB5D-AA399451ABEA}" dt="2022-11-30T19:51:47.538" v="1880" actId="14100"/>
        <pc:sldMkLst>
          <pc:docMk/>
          <pc:sldMk cId="3445987800" sldId="339"/>
        </pc:sldMkLst>
        <pc:spChg chg="mod">
          <ac:chgData name="Berson, Titan R." userId="b095c4ac-d937-49ad-8eb7-8da13456c348" providerId="ADAL" clId="{681C9825-414F-450C-BB5D-AA399451ABEA}" dt="2022-11-23T18:16:18.237" v="240" actId="20577"/>
          <ac:spMkLst>
            <pc:docMk/>
            <pc:sldMk cId="3445987800" sldId="339"/>
            <ac:spMk id="2" creationId="{6CD16652-2F30-671A-B2EF-13E67CF7A5AD}"/>
          </ac:spMkLst>
        </pc:spChg>
        <pc:spChg chg="add del mod">
          <ac:chgData name="Berson, Titan R." userId="b095c4ac-d937-49ad-8eb7-8da13456c348" providerId="ADAL" clId="{681C9825-414F-450C-BB5D-AA399451ABEA}" dt="2022-11-23T18:17:38.838" v="244"/>
          <ac:spMkLst>
            <pc:docMk/>
            <pc:sldMk cId="3445987800" sldId="339"/>
            <ac:spMk id="4" creationId="{5F8EEB77-BE47-9691-7308-6382D8B81A88}"/>
          </ac:spMkLst>
        </pc:spChg>
        <pc:spChg chg="add del mod">
          <ac:chgData name="Berson, Titan R." userId="b095c4ac-d937-49ad-8eb7-8da13456c348" providerId="ADAL" clId="{681C9825-414F-450C-BB5D-AA399451ABEA}" dt="2022-11-30T19:51:09.806" v="1871"/>
          <ac:spMkLst>
            <pc:docMk/>
            <pc:sldMk cId="3445987800" sldId="339"/>
            <ac:spMk id="5" creationId="{9D9D1ADF-A4D1-4279-941F-6D4A11D629C5}"/>
          </ac:spMkLst>
        </pc:spChg>
        <pc:spChg chg="add del mod">
          <ac:chgData name="Berson, Titan R." userId="b095c4ac-d937-49ad-8eb7-8da13456c348" providerId="ADAL" clId="{681C9825-414F-450C-BB5D-AA399451ABEA}" dt="2022-11-23T18:16:51.312" v="243"/>
          <ac:spMkLst>
            <pc:docMk/>
            <pc:sldMk cId="3445987800" sldId="339"/>
            <ac:spMk id="7" creationId="{0EB09D49-D930-7774-0BC8-6BC0BC83C8F8}"/>
          </ac:spMkLst>
        </pc:spChg>
        <pc:spChg chg="add del mod">
          <ac:chgData name="Berson, Titan R." userId="b095c4ac-d937-49ad-8eb7-8da13456c348" providerId="ADAL" clId="{681C9825-414F-450C-BB5D-AA399451ABEA}" dt="2022-11-23T18:16:51.312" v="243"/>
          <ac:spMkLst>
            <pc:docMk/>
            <pc:sldMk cId="3445987800" sldId="339"/>
            <ac:spMk id="8" creationId="{78625887-2D6A-DA23-9A34-E6CC19CB89E8}"/>
          </ac:spMkLst>
        </pc:spChg>
        <pc:spChg chg="add del mod">
          <ac:chgData name="Berson, Titan R." userId="b095c4ac-d937-49ad-8eb7-8da13456c348" providerId="ADAL" clId="{681C9825-414F-450C-BB5D-AA399451ABEA}" dt="2022-11-30T19:51:30.466" v="1873"/>
          <ac:spMkLst>
            <pc:docMk/>
            <pc:sldMk cId="3445987800" sldId="339"/>
            <ac:spMk id="8" creationId="{90393322-1863-0807-23DC-E866766A82C5}"/>
          </ac:spMkLst>
        </pc:spChg>
        <pc:spChg chg="add del mod">
          <ac:chgData name="Berson, Titan R." userId="b095c4ac-d937-49ad-8eb7-8da13456c348" providerId="ADAL" clId="{681C9825-414F-450C-BB5D-AA399451ABEA}" dt="2022-11-23T18:18:42.365" v="252"/>
          <ac:spMkLst>
            <pc:docMk/>
            <pc:sldMk cId="3445987800" sldId="339"/>
            <ac:spMk id="11" creationId="{98B4D656-4BB7-C27A-84D9-CC374D38C791}"/>
          </ac:spMkLst>
        </pc:spChg>
        <pc:spChg chg="add del mod">
          <ac:chgData name="Berson, Titan R." userId="b095c4ac-d937-49ad-8eb7-8da13456c348" providerId="ADAL" clId="{681C9825-414F-450C-BB5D-AA399451ABEA}" dt="2022-11-23T18:19:02.426" v="256"/>
          <ac:spMkLst>
            <pc:docMk/>
            <pc:sldMk cId="3445987800" sldId="339"/>
            <ac:spMk id="14" creationId="{51E3B629-43BE-06AD-1B57-5AEEAD6C206D}"/>
          </ac:spMkLst>
        </pc:spChg>
        <pc:graphicFrameChg chg="add del mod modGraphic">
          <ac:chgData name="Berson, Titan R." userId="b095c4ac-d937-49ad-8eb7-8da13456c348" providerId="ADAL" clId="{681C9825-414F-450C-BB5D-AA399451ABEA}" dt="2022-11-30T19:51:07.559" v="1870" actId="478"/>
          <ac:graphicFrameMkLst>
            <pc:docMk/>
            <pc:sldMk cId="3445987800" sldId="339"/>
            <ac:graphicFrameMk id="3" creationId="{8DF90A0C-941F-744D-9C10-FAD1F657AC91}"/>
          </ac:graphicFrameMkLst>
        </pc:graphicFrameChg>
        <pc:graphicFrameChg chg="add del mod">
          <ac:chgData name="Berson, Titan R." userId="b095c4ac-d937-49ad-8eb7-8da13456c348" providerId="ADAL" clId="{681C9825-414F-450C-BB5D-AA399451ABEA}" dt="2022-11-30T19:51:25.925" v="1872" actId="478"/>
          <ac:graphicFrameMkLst>
            <pc:docMk/>
            <pc:sldMk cId="3445987800" sldId="339"/>
            <ac:graphicFrameMk id="6" creationId="{79D49C68-D836-BAA7-5D2B-091346E6F3E0}"/>
          </ac:graphicFrameMkLst>
        </pc:graphicFrameChg>
        <pc:graphicFrameChg chg="add del mod">
          <ac:chgData name="Berson, Titan R." userId="b095c4ac-d937-49ad-8eb7-8da13456c348" providerId="ADAL" clId="{681C9825-414F-450C-BB5D-AA399451ABEA}" dt="2022-11-23T18:16:51.312" v="243"/>
          <ac:graphicFrameMkLst>
            <pc:docMk/>
            <pc:sldMk cId="3445987800" sldId="339"/>
            <ac:graphicFrameMk id="6" creationId="{B76CDF40-22B2-7139-F13E-0CBDE2A26968}"/>
          </ac:graphicFrameMkLst>
        </pc:graphicFrameChg>
        <pc:graphicFrameChg chg="add del mod modGraphic">
          <ac:chgData name="Berson, Titan R." userId="b095c4ac-d937-49ad-8eb7-8da13456c348" providerId="ADAL" clId="{681C9825-414F-450C-BB5D-AA399451ABEA}" dt="2022-11-23T18:18:58.914" v="255" actId="478"/>
          <ac:graphicFrameMkLst>
            <pc:docMk/>
            <pc:sldMk cId="3445987800" sldId="339"/>
            <ac:graphicFrameMk id="12" creationId="{AA6271BF-0CE2-32F3-CBDF-964B22D6F6DE}"/>
          </ac:graphicFrameMkLst>
        </pc:graphicFrameChg>
        <pc:picChg chg="del">
          <ac:chgData name="Berson, Titan R." userId="b095c4ac-d937-49ad-8eb7-8da13456c348" providerId="ADAL" clId="{681C9825-414F-450C-BB5D-AA399451ABEA}" dt="2022-11-23T18:16:20.277" v="241" actId="478"/>
          <ac:picMkLst>
            <pc:docMk/>
            <pc:sldMk cId="3445987800" sldId="339"/>
            <ac:picMk id="5" creationId="{CE408FAD-BFB2-142A-BA87-B7F6EE8FC5D4}"/>
          </ac:picMkLst>
        </pc:picChg>
        <pc:picChg chg="add del mod">
          <ac:chgData name="Berson, Titan R." userId="b095c4ac-d937-49ad-8eb7-8da13456c348" providerId="ADAL" clId="{681C9825-414F-450C-BB5D-AA399451ABEA}" dt="2022-11-23T18:18:39.232" v="251" actId="478"/>
          <ac:picMkLst>
            <pc:docMk/>
            <pc:sldMk cId="3445987800" sldId="339"/>
            <ac:picMk id="9" creationId="{51197E48-05B4-57D1-A369-C09995C233B0}"/>
          </ac:picMkLst>
        </pc:picChg>
        <pc:picChg chg="add mod">
          <ac:chgData name="Berson, Titan R." userId="b095c4ac-d937-49ad-8eb7-8da13456c348" providerId="ADAL" clId="{681C9825-414F-450C-BB5D-AA399451ABEA}" dt="2022-11-30T19:51:47.538" v="1880" actId="14100"/>
          <ac:picMkLst>
            <pc:docMk/>
            <pc:sldMk cId="3445987800" sldId="339"/>
            <ac:picMk id="9" creationId="{89E04D95-01A1-9A81-63B0-052212D0A300}"/>
          </ac:picMkLst>
        </pc:picChg>
        <pc:picChg chg="add del mod">
          <ac:chgData name="Berson, Titan R." userId="b095c4ac-d937-49ad-8eb7-8da13456c348" providerId="ADAL" clId="{681C9825-414F-450C-BB5D-AA399451ABEA}" dt="2022-11-30T19:51:00.477" v="1868" actId="478"/>
          <ac:picMkLst>
            <pc:docMk/>
            <pc:sldMk cId="3445987800" sldId="339"/>
            <ac:picMk id="15" creationId="{290EFA66-8648-450F-873E-D595CC6CBF16}"/>
          </ac:picMkLst>
        </pc:picChg>
      </pc:sldChg>
      <pc:sldChg chg="addSp delSp modSp add mod">
        <pc:chgData name="Berson, Titan R." userId="b095c4ac-d937-49ad-8eb7-8da13456c348" providerId="ADAL" clId="{681C9825-414F-450C-BB5D-AA399451ABEA}" dt="2022-11-29T02:59:39.592" v="576" actId="1076"/>
        <pc:sldMkLst>
          <pc:docMk/>
          <pc:sldMk cId="3425573322" sldId="359"/>
        </pc:sldMkLst>
        <pc:spChg chg="mod">
          <ac:chgData name="Berson, Titan R." userId="b095c4ac-d937-49ad-8eb7-8da13456c348" providerId="ADAL" clId="{681C9825-414F-450C-BB5D-AA399451ABEA}" dt="2022-11-28T19:57:04.344" v="274" actId="20577"/>
          <ac:spMkLst>
            <pc:docMk/>
            <pc:sldMk cId="3425573322" sldId="359"/>
            <ac:spMk id="2" creationId="{6CD16652-2F30-671A-B2EF-13E67CF7A5AD}"/>
          </ac:spMkLst>
        </pc:spChg>
        <pc:spChg chg="add mod">
          <ac:chgData name="Berson, Titan R." userId="b095c4ac-d937-49ad-8eb7-8da13456c348" providerId="ADAL" clId="{681C9825-414F-450C-BB5D-AA399451ABEA}" dt="2022-11-29T02:59:39.592" v="576" actId="1076"/>
          <ac:spMkLst>
            <pc:docMk/>
            <pc:sldMk cId="3425573322" sldId="359"/>
            <ac:spMk id="3" creationId="{4B904615-86BE-D628-3C7B-8E34DD1BE1B6}"/>
          </ac:spMkLst>
        </pc:spChg>
        <pc:spChg chg="add del mod">
          <ac:chgData name="Berson, Titan R." userId="b095c4ac-d937-49ad-8eb7-8da13456c348" providerId="ADAL" clId="{681C9825-414F-450C-BB5D-AA399451ABEA}" dt="2022-11-28T20:03:50.651" v="276"/>
          <ac:spMkLst>
            <pc:docMk/>
            <pc:sldMk cId="3425573322" sldId="359"/>
            <ac:spMk id="4" creationId="{3B784E8A-9E4E-A47C-6481-A94D2DABB789}"/>
          </ac:spMkLst>
        </pc:spChg>
        <pc:spChg chg="add mod">
          <ac:chgData name="Berson, Titan R." userId="b095c4ac-d937-49ad-8eb7-8da13456c348" providerId="ADAL" clId="{681C9825-414F-450C-BB5D-AA399451ABEA}" dt="2022-11-28T20:10:09.286" v="569" actId="20577"/>
          <ac:spMkLst>
            <pc:docMk/>
            <pc:sldMk cId="3425573322" sldId="359"/>
            <ac:spMk id="6" creationId="{2BD143EF-8C4E-DC12-F885-986347493EF9}"/>
          </ac:spMkLst>
        </pc:spChg>
        <pc:picChg chg="add mod">
          <ac:chgData name="Berson, Titan R." userId="b095c4ac-d937-49ad-8eb7-8da13456c348" providerId="ADAL" clId="{681C9825-414F-450C-BB5D-AA399451ABEA}" dt="2022-11-28T20:04:02.672" v="277" actId="1076"/>
          <ac:picMkLst>
            <pc:docMk/>
            <pc:sldMk cId="3425573322" sldId="359"/>
            <ac:picMk id="5" creationId="{46C766FB-DC5C-6AC4-0B37-C4154874C51F}"/>
          </ac:picMkLst>
        </pc:picChg>
        <pc:picChg chg="del">
          <ac:chgData name="Berson, Titan R." userId="b095c4ac-d937-49ad-8eb7-8da13456c348" providerId="ADAL" clId="{681C9825-414F-450C-BB5D-AA399451ABEA}" dt="2022-11-28T19:57:07.692" v="275" actId="478"/>
          <ac:picMkLst>
            <pc:docMk/>
            <pc:sldMk cId="3425573322" sldId="359"/>
            <ac:picMk id="15" creationId="{290EFA66-8648-450F-873E-D595CC6CBF16}"/>
          </ac:picMkLst>
        </pc:picChg>
      </pc:sldChg>
      <pc:sldChg chg="modSp add mod">
        <pc:chgData name="Berson, Titan R." userId="b095c4ac-d937-49ad-8eb7-8da13456c348" providerId="ADAL" clId="{681C9825-414F-450C-BB5D-AA399451ABEA}" dt="2022-11-29T03:47:40.135" v="650" actId="20577"/>
        <pc:sldMkLst>
          <pc:docMk/>
          <pc:sldMk cId="2777099353" sldId="373"/>
        </pc:sldMkLst>
        <pc:spChg chg="mod">
          <ac:chgData name="Berson, Titan R." userId="b095c4ac-d937-49ad-8eb7-8da13456c348" providerId="ADAL" clId="{681C9825-414F-450C-BB5D-AA399451ABEA}" dt="2022-11-29T03:47:40.135" v="650" actId="20577"/>
          <ac:spMkLst>
            <pc:docMk/>
            <pc:sldMk cId="2777099353" sldId="373"/>
            <ac:spMk id="9" creationId="{BC9565ED-D0E7-53B9-42DE-F7D45F78751C}"/>
          </ac:spMkLst>
        </pc:spChg>
      </pc:sldChg>
      <pc:sldChg chg="add">
        <pc:chgData name="Berson, Titan R." userId="b095c4ac-d937-49ad-8eb7-8da13456c348" providerId="ADAL" clId="{681C9825-414F-450C-BB5D-AA399451ABEA}" dt="2022-11-29T04:08:22.833" v="667" actId="2890"/>
        <pc:sldMkLst>
          <pc:docMk/>
          <pc:sldMk cId="2798728179" sldId="374"/>
        </pc:sldMkLst>
      </pc:sldChg>
      <pc:sldChg chg="delSp modSp mod">
        <pc:chgData name="Berson, Titan R." userId="b095c4ac-d937-49ad-8eb7-8da13456c348" providerId="ADAL" clId="{681C9825-414F-450C-BB5D-AA399451ABEA}" dt="2022-11-29T04:08:54.646" v="702"/>
        <pc:sldMkLst>
          <pc:docMk/>
          <pc:sldMk cId="2798728179" sldId="375"/>
        </pc:sldMkLst>
        <pc:spChg chg="mod">
          <ac:chgData name="Berson, Titan R." userId="b095c4ac-d937-49ad-8eb7-8da13456c348" providerId="ADAL" clId="{681C9825-414F-450C-BB5D-AA399451ABEA}" dt="2022-11-29T04:08:45.836" v="684" actId="20577"/>
          <ac:spMkLst>
            <pc:docMk/>
            <pc:sldMk cId="2798728179" sldId="375"/>
            <ac:spMk id="2" creationId="{91C00BC2-EA50-B5FB-9430-D1EB0A62576A}"/>
          </ac:spMkLst>
        </pc:spChg>
        <pc:spChg chg="del mod">
          <ac:chgData name="Berson, Titan R." userId="b095c4ac-d937-49ad-8eb7-8da13456c348" providerId="ADAL" clId="{681C9825-414F-450C-BB5D-AA399451ABEA}" dt="2022-11-29T04:08:54.646" v="702"/>
          <ac:spMkLst>
            <pc:docMk/>
            <pc:sldMk cId="2798728179" sldId="375"/>
            <ac:spMk id="3" creationId="{B4B9BB56-CE59-4CAC-6F08-C1EF090300A4}"/>
          </ac:spMkLst>
        </pc:spChg>
        <pc:picChg chg="del">
          <ac:chgData name="Berson, Titan R." userId="b095c4ac-d937-49ad-8eb7-8da13456c348" providerId="ADAL" clId="{681C9825-414F-450C-BB5D-AA399451ABEA}" dt="2022-11-29T04:08:49.682" v="685" actId="478"/>
          <ac:picMkLst>
            <pc:docMk/>
            <pc:sldMk cId="2798728179" sldId="375"/>
            <ac:picMk id="5" creationId="{8CB3222A-CA9A-56DE-6B25-45ADCA673EA8}"/>
          </ac:picMkLst>
        </pc:picChg>
      </pc:sldChg>
      <pc:sldChg chg="addSp delSp modSp add mod">
        <pc:chgData name="Berson, Titan R." userId="b095c4ac-d937-49ad-8eb7-8da13456c348" providerId="ADAL" clId="{681C9825-414F-450C-BB5D-AA399451ABEA}" dt="2022-11-30T03:36:19.846" v="1374"/>
        <pc:sldMkLst>
          <pc:docMk/>
          <pc:sldMk cId="4174936250" sldId="376"/>
        </pc:sldMkLst>
        <pc:spChg chg="mod">
          <ac:chgData name="Berson, Titan R." userId="b095c4ac-d937-49ad-8eb7-8da13456c348" providerId="ADAL" clId="{681C9825-414F-450C-BB5D-AA399451ABEA}" dt="2022-11-29T04:09:17.685" v="759" actId="20577"/>
          <ac:spMkLst>
            <pc:docMk/>
            <pc:sldMk cId="4174936250" sldId="376"/>
            <ac:spMk id="2" creationId="{91C00BC2-EA50-B5FB-9430-D1EB0A62576A}"/>
          </ac:spMkLst>
        </pc:spChg>
        <pc:spChg chg="del mod">
          <ac:chgData name="Berson, Titan R." userId="b095c4ac-d937-49ad-8eb7-8da13456c348" providerId="ADAL" clId="{681C9825-414F-450C-BB5D-AA399451ABEA}" dt="2022-11-30T03:36:19.846" v="1374"/>
          <ac:spMkLst>
            <pc:docMk/>
            <pc:sldMk cId="4174936250" sldId="376"/>
            <ac:spMk id="3" creationId="{7CE0FAA2-9A2F-3273-CE07-AD3782E3F705}"/>
          </ac:spMkLst>
        </pc:spChg>
        <pc:spChg chg="del mod">
          <ac:chgData name="Berson, Titan R." userId="b095c4ac-d937-49ad-8eb7-8da13456c348" providerId="ADAL" clId="{681C9825-414F-450C-BB5D-AA399451ABEA}" dt="2022-11-29T04:09:04.494" v="720"/>
          <ac:spMkLst>
            <pc:docMk/>
            <pc:sldMk cId="4174936250" sldId="376"/>
            <ac:spMk id="3" creationId="{B4B9BB56-CE59-4CAC-6F08-C1EF090300A4}"/>
          </ac:spMkLst>
        </pc:spChg>
        <pc:graphicFrameChg chg="add mod modGraphic">
          <ac:chgData name="Berson, Titan R." userId="b095c4ac-d937-49ad-8eb7-8da13456c348" providerId="ADAL" clId="{681C9825-414F-450C-BB5D-AA399451ABEA}" dt="2022-11-30T03:34:54.777" v="1366" actId="478"/>
          <ac:graphicFrameMkLst>
            <pc:docMk/>
            <pc:sldMk cId="4174936250" sldId="376"/>
            <ac:graphicFrameMk id="6" creationId="{726F4D2E-7073-DA15-8D54-19DFCE93DEBB}"/>
          </ac:graphicFrameMkLst>
        </pc:graphicFrameChg>
        <pc:graphicFrameChg chg="add mod modGraphic">
          <ac:chgData name="Berson, Titan R." userId="b095c4ac-d937-49ad-8eb7-8da13456c348" providerId="ADAL" clId="{681C9825-414F-450C-BB5D-AA399451ABEA}" dt="2022-11-30T03:35:26.618" v="1371" actId="14100"/>
          <ac:graphicFrameMkLst>
            <pc:docMk/>
            <pc:sldMk cId="4174936250" sldId="376"/>
            <ac:graphicFrameMk id="7" creationId="{0C1A1604-55B4-65EC-D394-5671DFCAAE11}"/>
          </ac:graphicFrameMkLst>
        </pc:graphicFrameChg>
        <pc:picChg chg="del">
          <ac:chgData name="Berson, Titan R." userId="b095c4ac-d937-49ad-8eb7-8da13456c348" providerId="ADAL" clId="{681C9825-414F-450C-BB5D-AA399451ABEA}" dt="2022-11-29T04:08:59.667" v="703" actId="478"/>
          <ac:picMkLst>
            <pc:docMk/>
            <pc:sldMk cId="4174936250" sldId="376"/>
            <ac:picMk id="5" creationId="{8CB3222A-CA9A-56DE-6B25-45ADCA673EA8}"/>
          </ac:picMkLst>
        </pc:picChg>
      </pc:sldChg>
      <pc:sldChg chg="modSp add del mod">
        <pc:chgData name="Berson, Titan R." userId="b095c4ac-d937-49ad-8eb7-8da13456c348" providerId="ADAL" clId="{681C9825-414F-450C-BB5D-AA399451ABEA}" dt="2022-11-29T04:23:40.438" v="779" actId="2696"/>
        <pc:sldMkLst>
          <pc:docMk/>
          <pc:sldMk cId="1394818509" sldId="378"/>
        </pc:sldMkLst>
        <pc:spChg chg="mod">
          <ac:chgData name="Berson, Titan R." userId="b095c4ac-d937-49ad-8eb7-8da13456c348" providerId="ADAL" clId="{681C9825-414F-450C-BB5D-AA399451ABEA}" dt="2022-11-29T04:23:24.995" v="778" actId="20577"/>
          <ac:spMkLst>
            <pc:docMk/>
            <pc:sldMk cId="1394818509" sldId="378"/>
            <ac:spMk id="2" creationId="{53A43FA7-FD8E-2335-24DE-FF154B7ECAF3}"/>
          </ac:spMkLst>
        </pc:spChg>
      </pc:sldChg>
      <pc:sldChg chg="addSp delSp modSp add mod">
        <pc:chgData name="Berson, Titan R." userId="b095c4ac-d937-49ad-8eb7-8da13456c348" providerId="ADAL" clId="{681C9825-414F-450C-BB5D-AA399451ABEA}" dt="2022-11-29T04:29:49.858" v="866" actId="20577"/>
        <pc:sldMkLst>
          <pc:docMk/>
          <pc:sldMk cId="4009768154" sldId="378"/>
        </pc:sldMkLst>
        <pc:spChg chg="mod">
          <ac:chgData name="Berson, Titan R." userId="b095c4ac-d937-49ad-8eb7-8da13456c348" providerId="ADAL" clId="{681C9825-414F-450C-BB5D-AA399451ABEA}" dt="2022-11-29T04:24:12.077" v="809" actId="20577"/>
          <ac:spMkLst>
            <pc:docMk/>
            <pc:sldMk cId="4009768154" sldId="378"/>
            <ac:spMk id="2" creationId="{3656AE75-DCDC-7800-A51B-832B0685903A}"/>
          </ac:spMkLst>
        </pc:spChg>
        <pc:spChg chg="mod">
          <ac:chgData name="Berson, Titan R." userId="b095c4ac-d937-49ad-8eb7-8da13456c348" providerId="ADAL" clId="{681C9825-414F-450C-BB5D-AA399451ABEA}" dt="2022-11-29T04:25:32.503" v="816" actId="20577"/>
          <ac:spMkLst>
            <pc:docMk/>
            <pc:sldMk cId="4009768154" sldId="378"/>
            <ac:spMk id="4" creationId="{83297EEC-6299-D924-2B6D-504618678982}"/>
          </ac:spMkLst>
        </pc:spChg>
        <pc:spChg chg="del">
          <ac:chgData name="Berson, Titan R." userId="b095c4ac-d937-49ad-8eb7-8da13456c348" providerId="ADAL" clId="{681C9825-414F-450C-BB5D-AA399451ABEA}" dt="2022-11-29T04:25:38.988" v="818" actId="478"/>
          <ac:spMkLst>
            <pc:docMk/>
            <pc:sldMk cId="4009768154" sldId="378"/>
            <ac:spMk id="5" creationId="{00D6513D-B2F3-290B-3745-AC2828A9A872}"/>
          </ac:spMkLst>
        </pc:spChg>
        <pc:spChg chg="mod">
          <ac:chgData name="Berson, Titan R." userId="b095c4ac-d937-49ad-8eb7-8da13456c348" providerId="ADAL" clId="{681C9825-414F-450C-BB5D-AA399451ABEA}" dt="2022-11-29T04:25:35.656" v="817" actId="20577"/>
          <ac:spMkLst>
            <pc:docMk/>
            <pc:sldMk cId="4009768154" sldId="378"/>
            <ac:spMk id="6" creationId="{7590E0A4-719A-8BC9-7311-41EAB006515F}"/>
          </ac:spMkLst>
        </pc:spChg>
        <pc:spChg chg="add del mod">
          <ac:chgData name="Berson, Titan R." userId="b095c4ac-d937-49ad-8eb7-8da13456c348" providerId="ADAL" clId="{681C9825-414F-450C-BB5D-AA399451ABEA}" dt="2022-11-29T04:26:13.187" v="829"/>
          <ac:spMkLst>
            <pc:docMk/>
            <pc:sldMk cId="4009768154" sldId="378"/>
            <ac:spMk id="7" creationId="{47017EF4-A5FB-98B2-5017-CFD760CCE42A}"/>
          </ac:spMkLst>
        </pc:spChg>
        <pc:graphicFrameChg chg="add mod modGraphic">
          <ac:chgData name="Berson, Titan R." userId="b095c4ac-d937-49ad-8eb7-8da13456c348" providerId="ADAL" clId="{681C9825-414F-450C-BB5D-AA399451ABEA}" dt="2022-11-29T04:29:49.858" v="866" actId="20577"/>
          <ac:graphicFrameMkLst>
            <pc:docMk/>
            <pc:sldMk cId="4009768154" sldId="378"/>
            <ac:graphicFrameMk id="8" creationId="{3D133CDA-6E4D-2F7C-8E19-8B3FE25211F5}"/>
          </ac:graphicFrameMkLst>
        </pc:graphicFrameChg>
        <pc:picChg chg="add mod">
          <ac:chgData name="Berson, Titan R." userId="b095c4ac-d937-49ad-8eb7-8da13456c348" providerId="ADAL" clId="{681C9825-414F-450C-BB5D-AA399451ABEA}" dt="2022-11-29T04:25:48.859" v="822" actId="1076"/>
          <ac:picMkLst>
            <pc:docMk/>
            <pc:sldMk cId="4009768154" sldId="378"/>
            <ac:picMk id="1026" creationId="{D33F0395-DAFB-A40E-45F1-73E439EF5D49}"/>
          </ac:picMkLst>
        </pc:picChg>
      </pc:sldChg>
      <pc:sldChg chg="modSp add del mod">
        <pc:chgData name="Berson, Titan R." userId="b095c4ac-d937-49ad-8eb7-8da13456c348" providerId="ADAL" clId="{681C9825-414F-450C-BB5D-AA399451ABEA}" dt="2022-11-30T03:29:24.718" v="1316" actId="20577"/>
        <pc:sldMkLst>
          <pc:docMk/>
          <pc:sldMk cId="1828424234" sldId="380"/>
        </pc:sldMkLst>
        <pc:spChg chg="mod">
          <ac:chgData name="Berson, Titan R." userId="b095c4ac-d937-49ad-8eb7-8da13456c348" providerId="ADAL" clId="{681C9825-414F-450C-BB5D-AA399451ABEA}" dt="2022-11-30T03:19:58.346" v="914" actId="313"/>
          <ac:spMkLst>
            <pc:docMk/>
            <pc:sldMk cId="1828424234" sldId="380"/>
            <ac:spMk id="2" creationId="{87D1DBCD-9B43-FF46-F6EF-A4F0B6574F81}"/>
          </ac:spMkLst>
        </pc:spChg>
        <pc:graphicFrameChg chg="mod modGraphic">
          <ac:chgData name="Berson, Titan R." userId="b095c4ac-d937-49ad-8eb7-8da13456c348" providerId="ADAL" clId="{681C9825-414F-450C-BB5D-AA399451ABEA}" dt="2022-11-30T03:29:24.718" v="1316" actId="20577"/>
          <ac:graphicFrameMkLst>
            <pc:docMk/>
            <pc:sldMk cId="1828424234" sldId="380"/>
            <ac:graphicFrameMk id="4" creationId="{7278A88D-20AB-BAD4-1CFF-724140B14F52}"/>
          </ac:graphicFrameMkLst>
        </pc:graphicFrameChg>
      </pc:sldChg>
      <pc:sldChg chg="addSp delSp modSp add mod ord">
        <pc:chgData name="Berson, Titan R." userId="b095c4ac-d937-49ad-8eb7-8da13456c348" providerId="ADAL" clId="{681C9825-414F-450C-BB5D-AA399451ABEA}" dt="2022-11-30T04:07:14.607" v="1408" actId="14100"/>
        <pc:sldMkLst>
          <pc:docMk/>
          <pc:sldMk cId="3481050016" sldId="385"/>
        </pc:sldMkLst>
        <pc:spChg chg="mod">
          <ac:chgData name="Berson, Titan R." userId="b095c4ac-d937-49ad-8eb7-8da13456c348" providerId="ADAL" clId="{681C9825-414F-450C-BB5D-AA399451ABEA}" dt="2022-11-30T04:03:28.082" v="1400" actId="20577"/>
          <ac:spMkLst>
            <pc:docMk/>
            <pc:sldMk cId="3481050016" sldId="385"/>
            <ac:spMk id="2" creationId="{62726184-7C76-B17F-60B5-744321EDC831}"/>
          </ac:spMkLst>
        </pc:spChg>
        <pc:spChg chg="add del mod">
          <ac:chgData name="Berson, Titan R." userId="b095c4ac-d937-49ad-8eb7-8da13456c348" providerId="ADAL" clId="{681C9825-414F-450C-BB5D-AA399451ABEA}" dt="2022-11-30T04:06:48.169" v="1401"/>
          <ac:spMkLst>
            <pc:docMk/>
            <pc:sldMk cId="3481050016" sldId="385"/>
            <ac:spMk id="8" creationId="{9932E7F0-FB28-8F9D-70C6-E60824E2BE0C}"/>
          </ac:spMkLst>
        </pc:spChg>
        <pc:spChg chg="add del mod">
          <ac:chgData name="Berson, Titan R." userId="b095c4ac-d937-49ad-8eb7-8da13456c348" providerId="ADAL" clId="{681C9825-414F-450C-BB5D-AA399451ABEA}" dt="2022-11-30T04:06:55.012" v="1403"/>
          <ac:spMkLst>
            <pc:docMk/>
            <pc:sldMk cId="3481050016" sldId="385"/>
            <ac:spMk id="12" creationId="{70100652-460F-685F-1624-FA04458FDCCB}"/>
          </ac:spMkLst>
        </pc:spChg>
        <pc:graphicFrameChg chg="del modGraphic">
          <ac:chgData name="Berson, Titan R." userId="b095c4ac-d937-49ad-8eb7-8da13456c348" providerId="ADAL" clId="{681C9825-414F-450C-BB5D-AA399451ABEA}" dt="2022-11-30T04:03:19.138" v="1381" actId="478"/>
          <ac:graphicFrameMkLst>
            <pc:docMk/>
            <pc:sldMk cId="3481050016" sldId="385"/>
            <ac:graphicFrameMk id="4" creationId="{AF4CAE27-D5F2-3DB3-D073-DF39B376DEB5}"/>
          </ac:graphicFrameMkLst>
        </pc:graphicFrameChg>
        <pc:graphicFrameChg chg="add del mod">
          <ac:chgData name="Berson, Titan R." userId="b095c4ac-d937-49ad-8eb7-8da13456c348" providerId="ADAL" clId="{681C9825-414F-450C-BB5D-AA399451ABEA}" dt="2022-11-30T04:06:51.540" v="1402" actId="478"/>
          <ac:graphicFrameMkLst>
            <pc:docMk/>
            <pc:sldMk cId="3481050016" sldId="385"/>
            <ac:graphicFrameMk id="10" creationId="{BB1688F0-AC8F-8C74-AC98-E637B33250A9}"/>
          </ac:graphicFrameMkLst>
        </pc:graphicFrameChg>
        <pc:picChg chg="del">
          <ac:chgData name="Berson, Titan R." userId="b095c4ac-d937-49ad-8eb7-8da13456c348" providerId="ADAL" clId="{681C9825-414F-450C-BB5D-AA399451ABEA}" dt="2022-11-30T04:03:11.514" v="1378" actId="478"/>
          <ac:picMkLst>
            <pc:docMk/>
            <pc:sldMk cId="3481050016" sldId="385"/>
            <ac:picMk id="7" creationId="{46517513-B4EB-1ECA-6360-F973087860DA}"/>
          </ac:picMkLst>
        </pc:picChg>
        <pc:picChg chg="del">
          <ac:chgData name="Berson, Titan R." userId="b095c4ac-d937-49ad-8eb7-8da13456c348" providerId="ADAL" clId="{681C9825-414F-450C-BB5D-AA399451ABEA}" dt="2022-11-30T04:03:13.320" v="1379" actId="478"/>
          <ac:picMkLst>
            <pc:docMk/>
            <pc:sldMk cId="3481050016" sldId="385"/>
            <ac:picMk id="9" creationId="{399A7D7D-0CA4-20E8-B175-CA76219A0921}"/>
          </ac:picMkLst>
        </pc:picChg>
        <pc:picChg chg="add mod">
          <ac:chgData name="Berson, Titan R." userId="b095c4ac-d937-49ad-8eb7-8da13456c348" providerId="ADAL" clId="{681C9825-414F-450C-BB5D-AA399451ABEA}" dt="2022-11-30T04:07:14.607" v="1408" actId="14100"/>
          <ac:picMkLst>
            <pc:docMk/>
            <pc:sldMk cId="3481050016" sldId="385"/>
            <ac:picMk id="13" creationId="{9E03328D-D2DE-E9FE-0BF9-3FE3FD9BC26E}"/>
          </ac:picMkLst>
        </pc:picChg>
      </pc:sldChg>
      <pc:sldChg chg="add del">
        <pc:chgData name="Berson, Titan R." userId="b095c4ac-d937-49ad-8eb7-8da13456c348" providerId="ADAL" clId="{681C9825-414F-450C-BB5D-AA399451ABEA}" dt="2022-11-30T19:45:26.589" v="1846" actId="47"/>
        <pc:sldMkLst>
          <pc:docMk/>
          <pc:sldMk cId="2522286191" sldId="386"/>
        </pc:sldMkLst>
      </pc:sldChg>
      <pc:sldChg chg="addSp delSp modSp add mod">
        <pc:chgData name="Berson, Titan R." userId="b095c4ac-d937-49ad-8eb7-8da13456c348" providerId="ADAL" clId="{681C9825-414F-450C-BB5D-AA399451ABEA}" dt="2022-11-30T22:05:33.202" v="2340" actId="14100"/>
        <pc:sldMkLst>
          <pc:docMk/>
          <pc:sldMk cId="1160801031" sldId="388"/>
        </pc:sldMkLst>
        <pc:spChg chg="mod">
          <ac:chgData name="Berson, Titan R." userId="b095c4ac-d937-49ad-8eb7-8da13456c348" providerId="ADAL" clId="{681C9825-414F-450C-BB5D-AA399451ABEA}" dt="2022-11-30T20:36:43.712" v="2214" actId="20577"/>
          <ac:spMkLst>
            <pc:docMk/>
            <pc:sldMk cId="1160801031" sldId="388"/>
            <ac:spMk id="2" creationId="{6CD16652-2F30-671A-B2EF-13E67CF7A5AD}"/>
          </ac:spMkLst>
        </pc:spChg>
        <pc:spChg chg="add mod">
          <ac:chgData name="Berson, Titan R." userId="b095c4ac-d937-49ad-8eb7-8da13456c348" providerId="ADAL" clId="{681C9825-414F-450C-BB5D-AA399451ABEA}" dt="2022-11-30T22:05:05.817" v="2335" actId="1076"/>
          <ac:spMkLst>
            <pc:docMk/>
            <pc:sldMk cId="1160801031" sldId="388"/>
            <ac:spMk id="3" creationId="{0198A8E5-16D1-C064-D300-6B359C7AECA2}"/>
          </ac:spMkLst>
        </pc:spChg>
        <pc:spChg chg="add mod">
          <ac:chgData name="Berson, Titan R." userId="b095c4ac-d937-49ad-8eb7-8da13456c348" providerId="ADAL" clId="{681C9825-414F-450C-BB5D-AA399451ABEA}" dt="2022-11-30T20:41:55.699" v="2322" actId="20577"/>
          <ac:spMkLst>
            <pc:docMk/>
            <pc:sldMk cId="1160801031" sldId="388"/>
            <ac:spMk id="4" creationId="{E6C1C5CE-5E9A-CBD0-C357-DCE1ED347D32}"/>
          </ac:spMkLst>
        </pc:spChg>
        <pc:spChg chg="del mod">
          <ac:chgData name="Berson, Titan R." userId="b095c4ac-d937-49ad-8eb7-8da13456c348" providerId="ADAL" clId="{681C9825-414F-450C-BB5D-AA399451ABEA}" dt="2022-11-30T20:31:25.497" v="2144"/>
          <ac:spMkLst>
            <pc:docMk/>
            <pc:sldMk cId="1160801031" sldId="388"/>
            <ac:spMk id="4" creationId="{EEBEE080-4B7C-EF76-F249-D7922DBA5053}"/>
          </ac:spMkLst>
        </pc:spChg>
        <pc:spChg chg="add del mod">
          <ac:chgData name="Berson, Titan R." userId="b095c4ac-d937-49ad-8eb7-8da13456c348" providerId="ADAL" clId="{681C9825-414F-450C-BB5D-AA399451ABEA}" dt="2022-11-30T20:31:33.579" v="2147"/>
          <ac:spMkLst>
            <pc:docMk/>
            <pc:sldMk cId="1160801031" sldId="388"/>
            <ac:spMk id="7" creationId="{C86D8F3F-B425-DA01-567B-35BDFD0AF224}"/>
          </ac:spMkLst>
        </pc:spChg>
        <pc:spChg chg="add mod">
          <ac:chgData name="Berson, Titan R." userId="b095c4ac-d937-49ad-8eb7-8da13456c348" providerId="ADAL" clId="{681C9825-414F-450C-BB5D-AA399451ABEA}" dt="2022-11-30T20:37:58.065" v="2247" actId="14100"/>
          <ac:spMkLst>
            <pc:docMk/>
            <pc:sldMk cId="1160801031" sldId="388"/>
            <ac:spMk id="23" creationId="{71572309-3212-0155-D89C-C2F7DDA51621}"/>
          </ac:spMkLst>
        </pc:spChg>
        <pc:spChg chg="add mod">
          <ac:chgData name="Berson, Titan R." userId="b095c4ac-d937-49ad-8eb7-8da13456c348" providerId="ADAL" clId="{681C9825-414F-450C-BB5D-AA399451ABEA}" dt="2022-11-30T22:05:01.408" v="2334" actId="1076"/>
          <ac:spMkLst>
            <pc:docMk/>
            <pc:sldMk cId="1160801031" sldId="388"/>
            <ac:spMk id="24" creationId="{F501E794-E8B1-D193-F63F-5A9726AF5FB2}"/>
          </ac:spMkLst>
        </pc:spChg>
        <pc:picChg chg="del">
          <ac:chgData name="Berson, Titan R." userId="b095c4ac-d937-49ad-8eb7-8da13456c348" providerId="ADAL" clId="{681C9825-414F-450C-BB5D-AA399451ABEA}" dt="2022-11-30T20:31:11.678" v="2140" actId="478"/>
          <ac:picMkLst>
            <pc:docMk/>
            <pc:sldMk cId="1160801031" sldId="388"/>
            <ac:picMk id="5" creationId="{CE408FAD-BFB2-142A-BA87-B7F6EE8FC5D4}"/>
          </ac:picMkLst>
        </pc:picChg>
        <pc:picChg chg="add mod">
          <ac:chgData name="Berson, Titan R." userId="b095c4ac-d937-49ad-8eb7-8da13456c348" providerId="ADAL" clId="{681C9825-414F-450C-BB5D-AA399451ABEA}" dt="2022-11-30T20:32:25.267" v="2156" actId="1076"/>
          <ac:picMkLst>
            <pc:docMk/>
            <pc:sldMk cId="1160801031" sldId="388"/>
            <ac:picMk id="8" creationId="{06691375-1EEB-FAD8-4DBA-1BFDB20E019E}"/>
          </ac:picMkLst>
        </pc:picChg>
        <pc:picChg chg="add mod">
          <ac:chgData name="Berson, Titan R." userId="b095c4ac-d937-49ad-8eb7-8da13456c348" providerId="ADAL" clId="{681C9825-414F-450C-BB5D-AA399451ABEA}" dt="2022-11-30T22:05:33.202" v="2340" actId="14100"/>
          <ac:picMkLst>
            <pc:docMk/>
            <pc:sldMk cId="1160801031" sldId="388"/>
            <ac:picMk id="9" creationId="{AD457858-7927-98FC-2466-7330C1256538}"/>
          </ac:picMkLst>
        </pc:picChg>
        <pc:picChg chg="add mod">
          <ac:chgData name="Berson, Titan R." userId="b095c4ac-d937-49ad-8eb7-8da13456c348" providerId="ADAL" clId="{681C9825-414F-450C-BB5D-AA399451ABEA}" dt="2022-11-30T20:45:49.521" v="2323" actId="1440"/>
          <ac:picMkLst>
            <pc:docMk/>
            <pc:sldMk cId="1160801031" sldId="388"/>
            <ac:picMk id="10" creationId="{ECE22C49-B230-8DED-B96B-CDADFD451520}"/>
          </ac:picMkLst>
        </pc:picChg>
        <pc:picChg chg="add mod">
          <ac:chgData name="Berson, Titan R." userId="b095c4ac-d937-49ad-8eb7-8da13456c348" providerId="ADAL" clId="{681C9825-414F-450C-BB5D-AA399451ABEA}" dt="2022-11-30T22:05:11.953" v="2336" actId="1076"/>
          <ac:picMkLst>
            <pc:docMk/>
            <pc:sldMk cId="1160801031" sldId="388"/>
            <ac:picMk id="11" creationId="{88B560A0-D925-C421-DE18-C6B278EA69F2}"/>
          </ac:picMkLst>
        </pc:picChg>
        <pc:picChg chg="add mod">
          <ac:chgData name="Berson, Titan R." userId="b095c4ac-d937-49ad-8eb7-8da13456c348" providerId="ADAL" clId="{681C9825-414F-450C-BB5D-AA399451ABEA}" dt="2022-11-30T20:37:01.435" v="2217" actId="1076"/>
          <ac:picMkLst>
            <pc:docMk/>
            <pc:sldMk cId="1160801031" sldId="388"/>
            <ac:picMk id="18" creationId="{22CC5B51-246D-3D92-44F9-7AEA913C877D}"/>
          </ac:picMkLst>
        </pc:picChg>
        <pc:cxnChg chg="del">
          <ac:chgData name="Berson, Titan R." userId="b095c4ac-d937-49ad-8eb7-8da13456c348" providerId="ADAL" clId="{681C9825-414F-450C-BB5D-AA399451ABEA}" dt="2022-11-30T20:31:26.911" v="2145" actId="478"/>
          <ac:cxnSpMkLst>
            <pc:docMk/>
            <pc:sldMk cId="1160801031" sldId="388"/>
            <ac:cxnSpMk id="3" creationId="{8C595027-A833-0A44-6733-C6824F6B6ADE}"/>
          </ac:cxnSpMkLst>
        </pc:cxnChg>
        <pc:cxnChg chg="add mod">
          <ac:chgData name="Berson, Titan R." userId="b095c4ac-d937-49ad-8eb7-8da13456c348" providerId="ADAL" clId="{681C9825-414F-450C-BB5D-AA399451ABEA}" dt="2022-11-30T22:05:20.371" v="2338" actId="1076"/>
          <ac:cxnSpMkLst>
            <pc:docMk/>
            <pc:sldMk cId="1160801031" sldId="388"/>
            <ac:cxnSpMk id="13" creationId="{9B03264D-1E08-BDFC-5DFB-E40F9A899150}"/>
          </ac:cxnSpMkLst>
        </pc:cxnChg>
        <pc:cxnChg chg="add mod">
          <ac:chgData name="Berson, Titan R." userId="b095c4ac-d937-49ad-8eb7-8da13456c348" providerId="ADAL" clId="{681C9825-414F-450C-BB5D-AA399451ABEA}" dt="2022-11-30T22:04:44.751" v="2330" actId="14100"/>
          <ac:cxnSpMkLst>
            <pc:docMk/>
            <pc:sldMk cId="1160801031" sldId="388"/>
            <ac:cxnSpMk id="15" creationId="{9E9C58BF-01C0-CCF9-0496-9B82D6DB518C}"/>
          </ac:cxnSpMkLst>
        </pc:cxnChg>
        <pc:cxnChg chg="add mod">
          <ac:chgData name="Berson, Titan R." userId="b095c4ac-d937-49ad-8eb7-8da13456c348" providerId="ADAL" clId="{681C9825-414F-450C-BB5D-AA399451ABEA}" dt="2022-11-30T20:34:30.706" v="2172" actId="208"/>
          <ac:cxnSpMkLst>
            <pc:docMk/>
            <pc:sldMk cId="1160801031" sldId="388"/>
            <ac:cxnSpMk id="17" creationId="{9055E379-FEE1-6865-BE68-C2B5AA7E2162}"/>
          </ac:cxnSpMkLst>
        </pc:cxnChg>
        <pc:cxnChg chg="add del">
          <ac:chgData name="Berson, Titan R." userId="b095c4ac-d937-49ad-8eb7-8da13456c348" providerId="ADAL" clId="{681C9825-414F-450C-BB5D-AA399451ABEA}" dt="2022-11-30T20:37:10.455" v="2219" actId="11529"/>
          <ac:cxnSpMkLst>
            <pc:docMk/>
            <pc:sldMk cId="1160801031" sldId="388"/>
            <ac:cxnSpMk id="20" creationId="{A6A5043F-B30B-3371-2D89-10FAF46D664B}"/>
          </ac:cxnSpMkLst>
        </pc:cxnChg>
        <pc:cxnChg chg="add mod">
          <ac:chgData name="Berson, Titan R." userId="b095c4ac-d937-49ad-8eb7-8da13456c348" providerId="ADAL" clId="{681C9825-414F-450C-BB5D-AA399451ABEA}" dt="2022-11-30T20:37:26.169" v="2221" actId="208"/>
          <ac:cxnSpMkLst>
            <pc:docMk/>
            <pc:sldMk cId="1160801031" sldId="388"/>
            <ac:cxnSpMk id="22" creationId="{F1BFF369-F064-4D8E-B414-BE618113B9E7}"/>
          </ac:cxnSpMkLst>
        </pc:cxnChg>
      </pc:sldChg>
    </pc:docChg>
  </pc:docChgLst>
  <pc:docChgLst>
    <pc:chgData name="Dylan Astrup" userId="56b1825f-da8e-4cf8-aad7-60ebaa314d46" providerId="ADAL" clId="{C45892AB-17DD-4A04-A5CA-FB5D803A2C2C}"/>
    <pc:docChg chg="modSld">
      <pc:chgData name="Dylan Astrup" userId="56b1825f-da8e-4cf8-aad7-60ebaa314d46" providerId="ADAL" clId="{C45892AB-17DD-4A04-A5CA-FB5D803A2C2C}" dt="2023-02-03T20:58:08.798" v="13" actId="404"/>
      <pc:docMkLst>
        <pc:docMk/>
      </pc:docMkLst>
      <pc:sldChg chg="modSp mod">
        <pc:chgData name="Dylan Astrup" userId="56b1825f-da8e-4cf8-aad7-60ebaa314d46" providerId="ADAL" clId="{C45892AB-17DD-4A04-A5CA-FB5D803A2C2C}" dt="2023-02-03T20:58:08.798" v="13" actId="404"/>
        <pc:sldMkLst>
          <pc:docMk/>
          <pc:sldMk cId="109857222" sldId="256"/>
        </pc:sldMkLst>
        <pc:spChg chg="mod">
          <ac:chgData name="Dylan Astrup" userId="56b1825f-da8e-4cf8-aad7-60ebaa314d46" providerId="ADAL" clId="{C45892AB-17DD-4A04-A5CA-FB5D803A2C2C}" dt="2023-02-03T20:58:08.798" v="13" actId="404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Prescott SGA Vice-President" userId="c2742423-cce7-4298-a1de-5a999480036d" providerId="ADAL" clId="{E5804022-D5E4-4062-971F-41B651101312}"/>
    <pc:docChg chg="custSel addSld delSld modSld sldOrd modMainMaster">
      <pc:chgData name="Prescott SGA Vice-President" userId="c2742423-cce7-4298-a1de-5a999480036d" providerId="ADAL" clId="{E5804022-D5E4-4062-971F-41B651101312}" dt="2022-12-02T05:17:40.299" v="371" actId="20577"/>
      <pc:docMkLst>
        <pc:docMk/>
      </pc:docMkLst>
      <pc:sldChg chg="delSp modSp mod">
        <pc:chgData name="Prescott SGA Vice-President" userId="c2742423-cce7-4298-a1de-5a999480036d" providerId="ADAL" clId="{E5804022-D5E4-4062-971F-41B651101312}" dt="2022-12-02T05:17:40.299" v="371" actId="20577"/>
        <pc:sldMkLst>
          <pc:docMk/>
          <pc:sldMk cId="1547911601" sldId="257"/>
        </pc:sldMkLst>
        <pc:spChg chg="del">
          <ac:chgData name="Prescott SGA Vice-President" userId="c2742423-cce7-4298-a1de-5a999480036d" providerId="ADAL" clId="{E5804022-D5E4-4062-971F-41B651101312}" dt="2022-12-02T05:13:06.096" v="335" actId="478"/>
          <ac:spMkLst>
            <pc:docMk/>
            <pc:sldMk cId="1547911601" sldId="257"/>
            <ac:spMk id="2" creationId="{2C76D562-0125-4B99-1FAD-1E07143A5088}"/>
          </ac:spMkLst>
        </pc:spChg>
        <pc:spChg chg="mod">
          <ac:chgData name="Prescott SGA Vice-President" userId="c2742423-cce7-4298-a1de-5a999480036d" providerId="ADAL" clId="{E5804022-D5E4-4062-971F-41B651101312}" dt="2022-12-02T05:17:40.299" v="371" actId="20577"/>
          <ac:spMkLst>
            <pc:docMk/>
            <pc:sldMk cId="1547911601" sldId="257"/>
            <ac:spMk id="3" creationId="{751755D3-02D3-D771-13E4-A2DBEED083EE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3:02.907" v="334" actId="478"/>
        <pc:sldMkLst>
          <pc:docMk/>
          <pc:sldMk cId="1532259804" sldId="259"/>
        </pc:sldMkLst>
        <pc:spChg chg="del">
          <ac:chgData name="Prescott SGA Vice-President" userId="c2742423-cce7-4298-a1de-5a999480036d" providerId="ADAL" clId="{E5804022-D5E4-4062-971F-41B651101312}" dt="2022-12-02T05:13:02.907" v="334" actId="478"/>
          <ac:spMkLst>
            <pc:docMk/>
            <pc:sldMk cId="1532259804" sldId="259"/>
            <ac:spMk id="2" creationId="{B49E1BC1-D34F-7530-4EA6-9A310A39890C}"/>
          </ac:spMkLst>
        </pc:spChg>
      </pc:sldChg>
      <pc:sldChg chg="delSp mod ord">
        <pc:chgData name="Prescott SGA Vice-President" userId="c2742423-cce7-4298-a1de-5a999480036d" providerId="ADAL" clId="{E5804022-D5E4-4062-971F-41B651101312}" dt="2022-12-02T05:14:15.592" v="345" actId="478"/>
        <pc:sldMkLst>
          <pc:docMk/>
          <pc:sldMk cId="2641549669" sldId="266"/>
        </pc:sldMkLst>
        <pc:spChg chg="del">
          <ac:chgData name="Prescott SGA Vice-President" userId="c2742423-cce7-4298-a1de-5a999480036d" providerId="ADAL" clId="{E5804022-D5E4-4062-971F-41B651101312}" dt="2022-12-02T05:14:15.592" v="345" actId="478"/>
          <ac:spMkLst>
            <pc:docMk/>
            <pc:sldMk cId="2641549669" sldId="266"/>
            <ac:spMk id="4" creationId="{0E0BFA22-3F79-66A8-AF44-74F0C97B0C5C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4:17.357" v="346" actId="478"/>
        <pc:sldMkLst>
          <pc:docMk/>
          <pc:sldMk cId="3650331677" sldId="267"/>
        </pc:sldMkLst>
        <pc:spChg chg="del">
          <ac:chgData name="Prescott SGA Vice-President" userId="c2742423-cce7-4298-a1de-5a999480036d" providerId="ADAL" clId="{E5804022-D5E4-4062-971F-41B651101312}" dt="2022-12-02T05:14:17.357" v="346" actId="478"/>
          <ac:spMkLst>
            <pc:docMk/>
            <pc:sldMk cId="3650331677" sldId="267"/>
            <ac:spMk id="3" creationId="{4EE16F41-BC7E-37D7-8A8C-6A9F423F873A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4:21.668" v="348" actId="478"/>
        <pc:sldMkLst>
          <pc:docMk/>
          <pc:sldMk cId="199341519" sldId="269"/>
        </pc:sldMkLst>
        <pc:spChg chg="del">
          <ac:chgData name="Prescott SGA Vice-President" userId="c2742423-cce7-4298-a1de-5a999480036d" providerId="ADAL" clId="{E5804022-D5E4-4062-971F-41B651101312}" dt="2022-12-02T05:14:21.668" v="348" actId="478"/>
          <ac:spMkLst>
            <pc:docMk/>
            <pc:sldMk cId="199341519" sldId="269"/>
            <ac:spMk id="4" creationId="{516C5DC4-F248-2804-E999-1B973D027E4B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49.999" v="331" actId="478"/>
        <pc:sldMkLst>
          <pc:docMk/>
          <pc:sldMk cId="3575488815" sldId="272"/>
        </pc:sldMkLst>
        <pc:spChg chg="del">
          <ac:chgData name="Prescott SGA Vice-President" userId="c2742423-cce7-4298-a1de-5a999480036d" providerId="ADAL" clId="{E5804022-D5E4-4062-971F-41B651101312}" dt="2022-12-02T05:09:36.336" v="275" actId="478"/>
          <ac:spMkLst>
            <pc:docMk/>
            <pc:sldMk cId="3575488815" sldId="272"/>
            <ac:spMk id="4" creationId="{E9E38884-88F0-AA1F-CDF7-4CFE473028F6}"/>
          </ac:spMkLst>
        </pc:spChg>
        <pc:spChg chg="add del mod">
          <ac:chgData name="Prescott SGA Vice-President" userId="c2742423-cce7-4298-a1de-5a999480036d" providerId="ADAL" clId="{E5804022-D5E4-4062-971F-41B651101312}" dt="2022-12-02T05:12:49.999" v="331" actId="478"/>
          <ac:spMkLst>
            <pc:docMk/>
            <pc:sldMk cId="3575488815" sldId="272"/>
            <ac:spMk id="6" creationId="{58699B83-FA7C-1B7B-FAC4-B8B4840EB292}"/>
          </ac:spMkLst>
        </pc:spChg>
      </pc:sldChg>
      <pc:sldChg chg="addSp delSp modSp mod modClrScheme chgLayout">
        <pc:chgData name="Prescott SGA Vice-President" userId="c2742423-cce7-4298-a1de-5a999480036d" providerId="ADAL" clId="{E5804022-D5E4-4062-971F-41B651101312}" dt="2022-12-02T05:12:32.229" v="326" actId="478"/>
        <pc:sldMkLst>
          <pc:docMk/>
          <pc:sldMk cId="1840018845" sldId="295"/>
        </pc:sldMkLst>
        <pc:spChg chg="mod ord">
          <ac:chgData name="Prescott SGA Vice-President" userId="c2742423-cce7-4298-a1de-5a999480036d" providerId="ADAL" clId="{E5804022-D5E4-4062-971F-41B651101312}" dt="2022-12-02T05:04:36.820" v="195" actId="700"/>
          <ac:spMkLst>
            <pc:docMk/>
            <pc:sldMk cId="1840018845" sldId="295"/>
            <ac:spMk id="2" creationId="{F6C31A09-B6FC-00D6-0BB6-F0EF92153ABA}"/>
          </ac:spMkLst>
        </pc:spChg>
        <pc:spChg chg="add del mod ord">
          <ac:chgData name="Prescott SGA Vice-President" userId="c2742423-cce7-4298-a1de-5a999480036d" providerId="ADAL" clId="{E5804022-D5E4-4062-971F-41B651101312}" dt="2022-12-02T05:04:40.831" v="196" actId="478"/>
          <ac:spMkLst>
            <pc:docMk/>
            <pc:sldMk cId="1840018845" sldId="295"/>
            <ac:spMk id="3" creationId="{6A8C1AAB-21C1-DCE5-D4C6-B1D2079E02E3}"/>
          </ac:spMkLst>
        </pc:spChg>
        <pc:spChg chg="add del mod">
          <ac:chgData name="Prescott SGA Vice-President" userId="c2742423-cce7-4298-a1de-5a999480036d" providerId="ADAL" clId="{E5804022-D5E4-4062-971F-41B651101312}" dt="2022-12-02T05:12:32.229" v="326" actId="478"/>
          <ac:spMkLst>
            <pc:docMk/>
            <pc:sldMk cId="1840018845" sldId="295"/>
            <ac:spMk id="4" creationId="{B4A1E715-0010-D3FD-6E2D-5A1E6F2F3AD6}"/>
          </ac:spMkLst>
        </pc:spChg>
        <pc:spChg chg="del">
          <ac:chgData name="Prescott SGA Vice-President" userId="c2742423-cce7-4298-a1de-5a999480036d" providerId="ADAL" clId="{E5804022-D5E4-4062-971F-41B651101312}" dt="2022-12-02T05:10:27.872" v="298" actId="478"/>
          <ac:spMkLst>
            <pc:docMk/>
            <pc:sldMk cId="1840018845" sldId="295"/>
            <ac:spMk id="18" creationId="{2AF12460-4CCE-AFE1-09CD-D599ED5CDD63}"/>
          </ac:spMkLst>
        </pc:spChg>
      </pc:sldChg>
      <pc:sldChg chg="delSp modSp mod modClrScheme chgLayout">
        <pc:chgData name="Prescott SGA Vice-President" userId="c2742423-cce7-4298-a1de-5a999480036d" providerId="ADAL" clId="{E5804022-D5E4-4062-971F-41B651101312}" dt="2022-12-02T05:13:28.865" v="340" actId="478"/>
        <pc:sldMkLst>
          <pc:docMk/>
          <pc:sldMk cId="2080246197" sldId="296"/>
        </pc:sldMkLst>
        <pc:spChg chg="mod ord">
          <ac:chgData name="Prescott SGA Vice-President" userId="c2742423-cce7-4298-a1de-5a999480036d" providerId="ADAL" clId="{E5804022-D5E4-4062-971F-41B651101312}" dt="2022-12-02T05:05:02.072" v="199" actId="700"/>
          <ac:spMkLst>
            <pc:docMk/>
            <pc:sldMk cId="2080246197" sldId="296"/>
            <ac:spMk id="2" creationId="{3656AE75-DCDC-7800-A51B-832B0685903A}"/>
          </ac:spMkLst>
        </pc:spChg>
        <pc:spChg chg="del mod">
          <ac:chgData name="Prescott SGA Vice-President" userId="c2742423-cce7-4298-a1de-5a999480036d" providerId="ADAL" clId="{E5804022-D5E4-4062-971F-41B651101312}" dt="2022-12-02T05:13:28.865" v="340" actId="478"/>
          <ac:spMkLst>
            <pc:docMk/>
            <pc:sldMk cId="2080246197" sldId="296"/>
            <ac:spMk id="4" creationId="{CE65CA74-F194-3DEE-1606-0867B3BF2BC1}"/>
          </ac:spMkLst>
        </pc:spChg>
        <pc:picChg chg="mod ord">
          <ac:chgData name="Prescott SGA Vice-President" userId="c2742423-cce7-4298-a1de-5a999480036d" providerId="ADAL" clId="{E5804022-D5E4-4062-971F-41B651101312}" dt="2022-12-02T05:05:02.072" v="199" actId="700"/>
          <ac:picMkLst>
            <pc:docMk/>
            <pc:sldMk cId="2080246197" sldId="296"/>
            <ac:picMk id="9" creationId="{915C4A73-B53F-7BDE-0F2A-555BF293A9CE}"/>
          </ac:picMkLst>
        </pc:picChg>
      </pc:sldChg>
      <pc:sldChg chg="modSp mod">
        <pc:chgData name="Prescott SGA Vice-President" userId="c2742423-cce7-4298-a1de-5a999480036d" providerId="ADAL" clId="{E5804022-D5E4-4062-971F-41B651101312}" dt="2022-12-02T05:00:57.350" v="193" actId="20577"/>
        <pc:sldMkLst>
          <pc:docMk/>
          <pc:sldMk cId="3680902242" sldId="298"/>
        </pc:sldMkLst>
        <pc:spChg chg="mod">
          <ac:chgData name="Prescott SGA Vice-President" userId="c2742423-cce7-4298-a1de-5a999480036d" providerId="ADAL" clId="{E5804022-D5E4-4062-971F-41B651101312}" dt="2022-12-02T05:00:57.350" v="193" actId="20577"/>
          <ac:spMkLst>
            <pc:docMk/>
            <pc:sldMk cId="3680902242" sldId="298"/>
            <ac:spMk id="15" creationId="{E12FF766-9810-35C7-9CF3-848085D8BB7D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22.454" v="323" actId="478"/>
        <pc:sldMkLst>
          <pc:docMk/>
          <pc:sldMk cId="1890539219" sldId="305"/>
        </pc:sldMkLst>
        <pc:spChg chg="del">
          <ac:chgData name="Prescott SGA Vice-President" userId="c2742423-cce7-4298-a1de-5a999480036d" providerId="ADAL" clId="{E5804022-D5E4-4062-971F-41B651101312}" dt="2022-12-02T05:10:55.018" v="311" actId="478"/>
          <ac:spMkLst>
            <pc:docMk/>
            <pc:sldMk cId="1890539219" sldId="305"/>
            <ac:spMk id="3" creationId="{B5F24BE6-AF8B-D045-F258-AF110202A7CA}"/>
          </ac:spMkLst>
        </pc:spChg>
        <pc:spChg chg="add del mod">
          <ac:chgData name="Prescott SGA Vice-President" userId="c2742423-cce7-4298-a1de-5a999480036d" providerId="ADAL" clId="{E5804022-D5E4-4062-971F-41B651101312}" dt="2022-12-02T05:12:22.454" v="323" actId="478"/>
          <ac:spMkLst>
            <pc:docMk/>
            <pc:sldMk cId="1890539219" sldId="305"/>
            <ac:spMk id="7" creationId="{CC95F96B-1C29-550A-5A44-E557E4F1A9D3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37.809" v="327" actId="478"/>
        <pc:sldMkLst>
          <pc:docMk/>
          <pc:sldMk cId="749659287" sldId="307"/>
        </pc:sldMkLst>
        <pc:spChg chg="del">
          <ac:chgData name="Prescott SGA Vice-President" userId="c2742423-cce7-4298-a1de-5a999480036d" providerId="ADAL" clId="{E5804022-D5E4-4062-971F-41B651101312}" dt="2022-12-02T05:10:09.907" v="286" actId="478"/>
          <ac:spMkLst>
            <pc:docMk/>
            <pc:sldMk cId="749659287" sldId="307"/>
            <ac:spMk id="3" creationId="{222923F7-3118-F864-6129-3ECAB83C0F5B}"/>
          </ac:spMkLst>
        </pc:spChg>
        <pc:spChg chg="add del mod">
          <ac:chgData name="Prescott SGA Vice-President" userId="c2742423-cce7-4298-a1de-5a999480036d" providerId="ADAL" clId="{E5804022-D5E4-4062-971F-41B651101312}" dt="2022-12-02T05:12:37.809" v="327" actId="478"/>
          <ac:spMkLst>
            <pc:docMk/>
            <pc:sldMk cId="749659287" sldId="307"/>
            <ac:spMk id="5" creationId="{C19405DA-9581-ED1C-6B69-0A924968460D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3:09.898" v="336" actId="478"/>
        <pc:sldMkLst>
          <pc:docMk/>
          <pc:sldMk cId="2279906906" sldId="309"/>
        </pc:sldMkLst>
        <pc:spChg chg="del">
          <ac:chgData name="Prescott SGA Vice-President" userId="c2742423-cce7-4298-a1de-5a999480036d" providerId="ADAL" clId="{E5804022-D5E4-4062-971F-41B651101312}" dt="2022-12-02T05:13:09.898" v="336" actId="478"/>
          <ac:spMkLst>
            <pc:docMk/>
            <pc:sldMk cId="2279906906" sldId="309"/>
            <ac:spMk id="2" creationId="{BA4D9023-EE05-0AD3-5D6B-E4F135C18099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3:13.731" v="337" actId="478"/>
        <pc:sldMkLst>
          <pc:docMk/>
          <pc:sldMk cId="2890421439" sldId="317"/>
        </pc:sldMkLst>
        <pc:spChg chg="del">
          <ac:chgData name="Prescott SGA Vice-President" userId="c2742423-cce7-4298-a1de-5a999480036d" providerId="ADAL" clId="{E5804022-D5E4-4062-971F-41B651101312}" dt="2022-12-02T05:13:13.731" v="337" actId="478"/>
          <ac:spMkLst>
            <pc:docMk/>
            <pc:sldMk cId="2890421439" sldId="317"/>
            <ac:spMk id="7" creationId="{226BB715-07DD-245B-B627-B537E65AF3C4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3:25.811" v="338" actId="478"/>
        <pc:sldMkLst>
          <pc:docMk/>
          <pc:sldMk cId="485464304" sldId="321"/>
        </pc:sldMkLst>
        <pc:spChg chg="del">
          <ac:chgData name="Prescott SGA Vice-President" userId="c2742423-cce7-4298-a1de-5a999480036d" providerId="ADAL" clId="{E5804022-D5E4-4062-971F-41B651101312}" dt="2022-12-02T05:13:25.811" v="338" actId="478"/>
          <ac:spMkLst>
            <pc:docMk/>
            <pc:sldMk cId="485464304" sldId="321"/>
            <ac:spMk id="7" creationId="{B93ECB8A-E58E-570F-43D3-DEA976AF69D4}"/>
          </ac:spMkLst>
        </pc:spChg>
      </pc:sldChg>
      <pc:sldChg chg="delSp mod">
        <pc:chgData name="Prescott SGA Vice-President" userId="c2742423-cce7-4298-a1de-5a999480036d" providerId="ADAL" clId="{E5804022-D5E4-4062-971F-41B651101312}" dt="2022-12-02T05:14:20.281" v="347" actId="478"/>
        <pc:sldMkLst>
          <pc:docMk/>
          <pc:sldMk cId="2672492830" sldId="329"/>
        </pc:sldMkLst>
        <pc:spChg chg="del">
          <ac:chgData name="Prescott SGA Vice-President" userId="c2742423-cce7-4298-a1de-5a999480036d" providerId="ADAL" clId="{E5804022-D5E4-4062-971F-41B651101312}" dt="2022-12-02T05:14:20.281" v="347" actId="478"/>
          <ac:spMkLst>
            <pc:docMk/>
            <pc:sldMk cId="2672492830" sldId="329"/>
            <ac:spMk id="3" creationId="{4EE16F41-BC7E-37D7-8A8C-6A9F423F873A}"/>
          </ac:spMkLst>
        </pc:spChg>
      </pc:sldChg>
      <pc:sldChg chg="addSp delSp modSp mod modClrScheme chgLayout">
        <pc:chgData name="Prescott SGA Vice-President" userId="c2742423-cce7-4298-a1de-5a999480036d" providerId="ADAL" clId="{E5804022-D5E4-4062-971F-41B651101312}" dt="2022-12-02T05:12:54.697" v="332" actId="478"/>
        <pc:sldMkLst>
          <pc:docMk/>
          <pc:sldMk cId="9138634" sldId="331"/>
        </pc:sldMkLst>
        <pc:spChg chg="mod ord">
          <ac:chgData name="Prescott SGA Vice-President" userId="c2742423-cce7-4298-a1de-5a999480036d" providerId="ADAL" clId="{E5804022-D5E4-4062-971F-41B651101312}" dt="2022-12-02T05:04:15.101" v="194" actId="700"/>
          <ac:spMkLst>
            <pc:docMk/>
            <pc:sldMk cId="9138634" sldId="331"/>
            <ac:spMk id="2" creationId="{B377FC43-A1FB-1768-2717-1C5EBFF12B04}"/>
          </ac:spMkLst>
        </pc:spChg>
        <pc:spChg chg="add del mod">
          <ac:chgData name="Prescott SGA Vice-President" userId="c2742423-cce7-4298-a1de-5a999480036d" providerId="ADAL" clId="{E5804022-D5E4-4062-971F-41B651101312}" dt="2022-12-02T05:12:54.697" v="332" actId="478"/>
          <ac:spMkLst>
            <pc:docMk/>
            <pc:sldMk cId="9138634" sldId="331"/>
            <ac:spMk id="3" creationId="{29990072-46BD-36BD-938C-05593E417F63}"/>
          </ac:spMkLst>
        </pc:spChg>
        <pc:picChg chg="mod ord">
          <ac:chgData name="Prescott SGA Vice-President" userId="c2742423-cce7-4298-a1de-5a999480036d" providerId="ADAL" clId="{E5804022-D5E4-4062-971F-41B651101312}" dt="2022-12-02T05:04:15.101" v="194" actId="700"/>
          <ac:picMkLst>
            <pc:docMk/>
            <pc:sldMk cId="9138634" sldId="331"/>
            <ac:picMk id="12" creationId="{CF90C857-5B01-0F95-DCD8-C98D47987B20}"/>
          </ac:picMkLst>
        </pc:picChg>
      </pc:sldChg>
      <pc:sldChg chg="modNotesTx">
        <pc:chgData name="Prescott SGA Vice-President" userId="c2742423-cce7-4298-a1de-5a999480036d" providerId="ADAL" clId="{E5804022-D5E4-4062-971F-41B651101312}" dt="2022-11-30T20:01:01.982" v="16" actId="20577"/>
        <pc:sldMkLst>
          <pc:docMk/>
          <pc:sldMk cId="2884429184" sldId="348"/>
        </pc:sldMkLst>
      </pc:sldChg>
      <pc:sldChg chg="mod modShow">
        <pc:chgData name="Prescott SGA Vice-President" userId="c2742423-cce7-4298-a1de-5a999480036d" providerId="ADAL" clId="{E5804022-D5E4-4062-971F-41B651101312}" dt="2022-11-30T19:48:42.894" v="0" actId="729"/>
        <pc:sldMkLst>
          <pc:docMk/>
          <pc:sldMk cId="1688903282" sldId="349"/>
        </pc:sldMkLst>
      </pc:sldChg>
      <pc:sldChg chg="modSp mod">
        <pc:chgData name="Prescott SGA Vice-President" userId="c2742423-cce7-4298-a1de-5a999480036d" providerId="ADAL" clId="{E5804022-D5E4-4062-971F-41B651101312}" dt="2022-12-02T04:59:02.181" v="160" actId="20577"/>
        <pc:sldMkLst>
          <pc:docMk/>
          <pc:sldMk cId="718782417" sldId="350"/>
        </pc:sldMkLst>
        <pc:spChg chg="mod">
          <ac:chgData name="Prescott SGA Vice-President" userId="c2742423-cce7-4298-a1de-5a999480036d" providerId="ADAL" clId="{E5804022-D5E4-4062-971F-41B651101312}" dt="2022-12-02T04:59:02.181" v="160" actId="20577"/>
          <ac:spMkLst>
            <pc:docMk/>
            <pc:sldMk cId="718782417" sldId="350"/>
            <ac:spMk id="2" creationId="{6CD16652-2F30-671A-B2EF-13E67CF7A5AD}"/>
          </ac:spMkLst>
        </pc:spChg>
      </pc:sldChg>
      <pc:sldChg chg="modSp mod">
        <pc:chgData name="Prescott SGA Vice-President" userId="c2742423-cce7-4298-a1de-5a999480036d" providerId="ADAL" clId="{E5804022-D5E4-4062-971F-41B651101312}" dt="2022-12-02T04:59:29.444" v="174" actId="20577"/>
        <pc:sldMkLst>
          <pc:docMk/>
          <pc:sldMk cId="6644773" sldId="351"/>
        </pc:sldMkLst>
        <pc:spChg chg="mod">
          <ac:chgData name="Prescott SGA Vice-President" userId="c2742423-cce7-4298-a1de-5a999480036d" providerId="ADAL" clId="{E5804022-D5E4-4062-971F-41B651101312}" dt="2022-12-02T04:59:29.444" v="174" actId="20577"/>
          <ac:spMkLst>
            <pc:docMk/>
            <pc:sldMk cId="6644773" sldId="351"/>
            <ac:spMk id="2" creationId="{6CD16652-2F30-671A-B2EF-13E67CF7A5AD}"/>
          </ac:spMkLst>
        </pc:spChg>
      </pc:sldChg>
      <pc:sldChg chg="modSp mod">
        <pc:chgData name="Prescott SGA Vice-President" userId="c2742423-cce7-4298-a1de-5a999480036d" providerId="ADAL" clId="{E5804022-D5E4-4062-971F-41B651101312}" dt="2022-12-02T04:59:25.983" v="172" actId="20577"/>
        <pc:sldMkLst>
          <pc:docMk/>
          <pc:sldMk cId="934499714" sldId="352"/>
        </pc:sldMkLst>
        <pc:spChg chg="mod">
          <ac:chgData name="Prescott SGA Vice-President" userId="c2742423-cce7-4298-a1de-5a999480036d" providerId="ADAL" clId="{E5804022-D5E4-4062-971F-41B651101312}" dt="2022-12-02T04:59:25.983" v="172" actId="20577"/>
          <ac:spMkLst>
            <pc:docMk/>
            <pc:sldMk cId="934499714" sldId="352"/>
            <ac:spMk id="2" creationId="{6CD16652-2F30-671A-B2EF-13E67CF7A5AD}"/>
          </ac:spMkLst>
        </pc:spChg>
        <pc:spChg chg="mod">
          <ac:chgData name="Prescott SGA Vice-President" userId="c2742423-cce7-4298-a1de-5a999480036d" providerId="ADAL" clId="{E5804022-D5E4-4062-971F-41B651101312}" dt="2022-11-30T20:34:03.400" v="50" actId="1038"/>
          <ac:spMkLst>
            <pc:docMk/>
            <pc:sldMk cId="934499714" sldId="352"/>
            <ac:spMk id="5" creationId="{72C41BB6-90CF-10AA-0ECF-D69A96BAA93C}"/>
          </ac:spMkLst>
        </pc:spChg>
        <pc:picChg chg="mod">
          <ac:chgData name="Prescott SGA Vice-President" userId="c2742423-cce7-4298-a1de-5a999480036d" providerId="ADAL" clId="{E5804022-D5E4-4062-971F-41B651101312}" dt="2022-11-30T20:33:59.628" v="41" actId="1037"/>
          <ac:picMkLst>
            <pc:docMk/>
            <pc:sldMk cId="934499714" sldId="352"/>
            <ac:picMk id="3" creationId="{4BCC4CA8-B409-ABC0-0DBB-1D69FBF55A62}"/>
          </ac:picMkLst>
        </pc:picChg>
      </pc:sldChg>
      <pc:sldChg chg="modNotesTx">
        <pc:chgData name="Prescott SGA Vice-President" userId="c2742423-cce7-4298-a1de-5a999480036d" providerId="ADAL" clId="{E5804022-D5E4-4062-971F-41B651101312}" dt="2022-11-30T20:03:14.177" v="26" actId="20577"/>
        <pc:sldMkLst>
          <pc:docMk/>
          <pc:sldMk cId="3291058701" sldId="353"/>
        </pc:sldMkLst>
      </pc:sldChg>
      <pc:sldChg chg="modNotesTx">
        <pc:chgData name="Prescott SGA Vice-President" userId="c2742423-cce7-4298-a1de-5a999480036d" providerId="ADAL" clId="{E5804022-D5E4-4062-971F-41B651101312}" dt="2022-11-30T20:02:49.183" v="25" actId="20577"/>
        <pc:sldMkLst>
          <pc:docMk/>
          <pc:sldMk cId="2982449146" sldId="355"/>
        </pc:sldMkLst>
      </pc:sldChg>
      <pc:sldChg chg="addSp delSp modSp mod modClrScheme chgLayout">
        <pc:chgData name="Prescott SGA Vice-President" userId="c2742423-cce7-4298-a1de-5a999480036d" providerId="ADAL" clId="{E5804022-D5E4-4062-971F-41B651101312}" dt="2022-12-02T05:12:28.774" v="325" actId="478"/>
        <pc:sldMkLst>
          <pc:docMk/>
          <pc:sldMk cId="859737793" sldId="367"/>
        </pc:sldMkLst>
        <pc:spChg chg="mod ord">
          <ac:chgData name="Prescott SGA Vice-President" userId="c2742423-cce7-4298-a1de-5a999480036d" providerId="ADAL" clId="{E5804022-D5E4-4062-971F-41B651101312}" dt="2022-12-02T05:04:45.924" v="197" actId="700"/>
          <ac:spMkLst>
            <pc:docMk/>
            <pc:sldMk cId="859737793" sldId="367"/>
            <ac:spMk id="2" creationId="{8C82C277-BB88-A49B-3D91-9F876592B064}"/>
          </ac:spMkLst>
        </pc:spChg>
        <pc:spChg chg="add del mod">
          <ac:chgData name="Prescott SGA Vice-President" userId="c2742423-cce7-4298-a1de-5a999480036d" providerId="ADAL" clId="{E5804022-D5E4-4062-971F-41B651101312}" dt="2022-12-02T05:12:28.774" v="325" actId="478"/>
          <ac:spMkLst>
            <pc:docMk/>
            <pc:sldMk cId="859737793" sldId="367"/>
            <ac:spMk id="3" creationId="{1FB67417-E982-2C8A-06C0-707369F3F2E9}"/>
          </ac:spMkLst>
        </pc:spChg>
        <pc:picChg chg="mod ord">
          <ac:chgData name="Prescott SGA Vice-President" userId="c2742423-cce7-4298-a1de-5a999480036d" providerId="ADAL" clId="{E5804022-D5E4-4062-971F-41B651101312}" dt="2022-12-02T05:04:45.924" v="197" actId="700"/>
          <ac:picMkLst>
            <pc:docMk/>
            <pc:sldMk cId="859737793" sldId="367"/>
            <ac:picMk id="5" creationId="{572EA2DC-B23D-D861-6B9F-4A47C547240A}"/>
          </ac:picMkLst>
        </pc:picChg>
      </pc:sldChg>
      <pc:sldChg chg="delSp modSp mod modNotesTx">
        <pc:chgData name="Prescott SGA Vice-President" userId="c2742423-cce7-4298-a1de-5a999480036d" providerId="ADAL" clId="{E5804022-D5E4-4062-971F-41B651101312}" dt="2022-12-02T05:12:57.353" v="333" actId="478"/>
        <pc:sldMkLst>
          <pc:docMk/>
          <pc:sldMk cId="2777099353" sldId="373"/>
        </pc:sldMkLst>
        <pc:spChg chg="del mod">
          <ac:chgData name="Prescott SGA Vice-President" userId="c2742423-cce7-4298-a1de-5a999480036d" providerId="ADAL" clId="{E5804022-D5E4-4062-971F-41B651101312}" dt="2022-12-02T05:12:57.353" v="333" actId="478"/>
          <ac:spMkLst>
            <pc:docMk/>
            <pc:sldMk cId="2777099353" sldId="373"/>
            <ac:spMk id="2" creationId="{B49E1BC1-D34F-7530-4EA6-9A310A39890C}"/>
          </ac:spMkLst>
        </pc:spChg>
      </pc:sldChg>
      <pc:sldChg chg="modSp mod">
        <pc:chgData name="Prescott SGA Vice-President" userId="c2742423-cce7-4298-a1de-5a999480036d" providerId="ADAL" clId="{E5804022-D5E4-4062-971F-41B651101312}" dt="2022-11-30T19:58:50.893" v="6" actId="20577"/>
        <pc:sldMkLst>
          <pc:docMk/>
          <pc:sldMk cId="1472755169" sldId="374"/>
        </pc:sldMkLst>
        <pc:graphicFrameChg chg="modGraphic">
          <ac:chgData name="Prescott SGA Vice-President" userId="c2742423-cce7-4298-a1de-5a999480036d" providerId="ADAL" clId="{E5804022-D5E4-4062-971F-41B651101312}" dt="2022-11-30T19:58:50.893" v="6" actId="20577"/>
          <ac:graphicFrameMkLst>
            <pc:docMk/>
            <pc:sldMk cId="1472755169" sldId="374"/>
            <ac:graphicFrameMk id="4" creationId="{C0884F0E-2823-A0E8-0C36-95C0CA9E5CA7}"/>
          </ac:graphicFrameMkLst>
        </pc:graphicFrameChg>
      </pc:sldChg>
      <pc:sldChg chg="addSp delSp modSp mod">
        <pc:chgData name="Prescott SGA Vice-President" userId="c2742423-cce7-4298-a1de-5a999480036d" providerId="ADAL" clId="{E5804022-D5E4-4062-971F-41B651101312}" dt="2022-12-02T05:12:46.686" v="330" actId="478"/>
        <pc:sldMkLst>
          <pc:docMk/>
          <pc:sldMk cId="4174936250" sldId="376"/>
        </pc:sldMkLst>
        <pc:spChg chg="add del mod">
          <ac:chgData name="Prescott SGA Vice-President" userId="c2742423-cce7-4298-a1de-5a999480036d" providerId="ADAL" clId="{E5804022-D5E4-4062-971F-41B651101312}" dt="2022-12-02T05:12:46.686" v="330" actId="478"/>
          <ac:spMkLst>
            <pc:docMk/>
            <pc:sldMk cId="4174936250" sldId="376"/>
            <ac:spMk id="3" creationId="{30B8D5E1-4276-5E4E-9F38-E3B04C448DA9}"/>
          </ac:spMkLst>
        </pc:spChg>
        <pc:spChg chg="del">
          <ac:chgData name="Prescott SGA Vice-President" userId="c2742423-cce7-4298-a1de-5a999480036d" providerId="ADAL" clId="{E5804022-D5E4-4062-971F-41B651101312}" dt="2022-12-02T05:09:49.119" v="279" actId="478"/>
          <ac:spMkLst>
            <pc:docMk/>
            <pc:sldMk cId="4174936250" sldId="376"/>
            <ac:spMk id="4" creationId="{E9E38884-88F0-AA1F-CDF7-4CFE473028F6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41.548" v="329" actId="478"/>
        <pc:sldMkLst>
          <pc:docMk/>
          <pc:sldMk cId="1345143604" sldId="377"/>
        </pc:sldMkLst>
        <pc:spChg chg="add del mod">
          <ac:chgData name="Prescott SGA Vice-President" userId="c2742423-cce7-4298-a1de-5a999480036d" providerId="ADAL" clId="{E5804022-D5E4-4062-971F-41B651101312}" dt="2022-12-02T05:12:41.548" v="329" actId="478"/>
          <ac:spMkLst>
            <pc:docMk/>
            <pc:sldMk cId="1345143604" sldId="377"/>
            <ac:spMk id="3" creationId="{61AC8C05-82DE-D941-81E3-23801C6BA3C0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16.076" v="322" actId="478"/>
        <pc:sldMkLst>
          <pc:docMk/>
          <pc:sldMk cId="4009768154" sldId="378"/>
        </pc:sldMkLst>
        <pc:spChg chg="del">
          <ac:chgData name="Prescott SGA Vice-President" userId="c2742423-cce7-4298-a1de-5a999480036d" providerId="ADAL" clId="{E5804022-D5E4-4062-971F-41B651101312}" dt="2022-12-02T05:11:06.877" v="315" actId="478"/>
          <ac:spMkLst>
            <pc:docMk/>
            <pc:sldMk cId="4009768154" sldId="378"/>
            <ac:spMk id="3" creationId="{B5F24BE6-AF8B-D045-F258-AF110202A7CA}"/>
          </ac:spMkLst>
        </pc:spChg>
        <pc:spChg chg="add del mod">
          <ac:chgData name="Prescott SGA Vice-President" userId="c2742423-cce7-4298-a1de-5a999480036d" providerId="ADAL" clId="{E5804022-D5E4-4062-971F-41B651101312}" dt="2022-12-02T05:12:16.076" v="322" actId="478"/>
          <ac:spMkLst>
            <pc:docMk/>
            <pc:sldMk cId="4009768154" sldId="378"/>
            <ac:spMk id="5" creationId="{ECC92516-3BC4-94EC-9AA8-6C06B94CB85B}"/>
          </ac:spMkLst>
        </pc:spChg>
      </pc:sldChg>
      <pc:sldChg chg="addSp delSp modSp mod">
        <pc:chgData name="Prescott SGA Vice-President" userId="c2742423-cce7-4298-a1de-5a999480036d" providerId="ADAL" clId="{E5804022-D5E4-4062-971F-41B651101312}" dt="2022-12-02T05:12:09.611" v="320" actId="478"/>
        <pc:sldMkLst>
          <pc:docMk/>
          <pc:sldMk cId="2741447323" sldId="379"/>
        </pc:sldMkLst>
        <pc:spChg chg="add del mod">
          <ac:chgData name="Prescott SGA Vice-President" userId="c2742423-cce7-4298-a1de-5a999480036d" providerId="ADAL" clId="{E5804022-D5E4-4062-971F-41B651101312}" dt="2022-12-02T05:12:09.611" v="320" actId="478"/>
          <ac:spMkLst>
            <pc:docMk/>
            <pc:sldMk cId="2741447323" sldId="379"/>
            <ac:spMk id="3" creationId="{7B839644-BFA7-E85A-A37D-351DA567C2DB}"/>
          </ac:spMkLst>
        </pc:spChg>
      </pc:sldChg>
      <pc:sldChg chg="addSp delSp modSp mod modClrScheme chgLayout">
        <pc:chgData name="Prescott SGA Vice-President" userId="c2742423-cce7-4298-a1de-5a999480036d" providerId="ADAL" clId="{E5804022-D5E4-4062-971F-41B651101312}" dt="2022-12-02T05:14:11.385" v="343" actId="478"/>
        <pc:sldMkLst>
          <pc:docMk/>
          <pc:sldMk cId="3481050016" sldId="385"/>
        </pc:sldMkLst>
        <pc:spChg chg="mod ord">
          <ac:chgData name="Prescott SGA Vice-President" userId="c2742423-cce7-4298-a1de-5a999480036d" providerId="ADAL" clId="{E5804022-D5E4-4062-971F-41B651101312}" dt="2022-12-02T05:06:05.929" v="202" actId="700"/>
          <ac:spMkLst>
            <pc:docMk/>
            <pc:sldMk cId="3481050016" sldId="385"/>
            <ac:spMk id="2" creationId="{62726184-7C76-B17F-60B5-744321EDC831}"/>
          </ac:spMkLst>
        </pc:spChg>
        <pc:spChg chg="del">
          <ac:chgData name="Prescott SGA Vice-President" userId="c2742423-cce7-4298-a1de-5a999480036d" providerId="ADAL" clId="{E5804022-D5E4-4062-971F-41B651101312}" dt="2022-12-02T05:14:11.385" v="343" actId="478"/>
          <ac:spMkLst>
            <pc:docMk/>
            <pc:sldMk cId="3481050016" sldId="385"/>
            <ac:spMk id="3" creationId="{4EE16F41-BC7E-37D7-8A8C-6A9F423F873A}"/>
          </ac:spMkLst>
        </pc:spChg>
        <pc:picChg chg="mod ord">
          <ac:chgData name="Prescott SGA Vice-President" userId="c2742423-cce7-4298-a1de-5a999480036d" providerId="ADAL" clId="{E5804022-D5E4-4062-971F-41B651101312}" dt="2022-12-02T05:06:21.481" v="252" actId="1076"/>
          <ac:picMkLst>
            <pc:docMk/>
            <pc:sldMk cId="3481050016" sldId="385"/>
            <ac:picMk id="4" creationId="{1D929F99-5146-D849-5578-6F4D553F2740}"/>
          </ac:picMkLst>
        </pc:picChg>
        <pc:picChg chg="add mod">
          <ac:chgData name="Prescott SGA Vice-President" userId="c2742423-cce7-4298-a1de-5a999480036d" providerId="ADAL" clId="{E5804022-D5E4-4062-971F-41B651101312}" dt="2022-12-02T04:55:08.465" v="95" actId="1076"/>
          <ac:picMkLst>
            <pc:docMk/>
            <pc:sldMk cId="3481050016" sldId="385"/>
            <ac:picMk id="1025" creationId="{609141E6-50FF-EC0F-8136-1F94478E8D89}"/>
          </ac:picMkLst>
        </pc:picChg>
      </pc:sldChg>
      <pc:sldChg chg="delSp mod">
        <pc:chgData name="Prescott SGA Vice-President" userId="c2742423-cce7-4298-a1de-5a999480036d" providerId="ADAL" clId="{E5804022-D5E4-4062-971F-41B651101312}" dt="2022-12-02T05:13:39.510" v="341" actId="478"/>
        <pc:sldMkLst>
          <pc:docMk/>
          <pc:sldMk cId="3310866683" sldId="386"/>
        </pc:sldMkLst>
        <pc:spChg chg="del">
          <ac:chgData name="Prescott SGA Vice-President" userId="c2742423-cce7-4298-a1de-5a999480036d" providerId="ADAL" clId="{E5804022-D5E4-4062-971F-41B651101312}" dt="2022-12-02T05:13:39.510" v="341" actId="478"/>
          <ac:spMkLst>
            <pc:docMk/>
            <pc:sldMk cId="3310866683" sldId="386"/>
            <ac:spMk id="7" creationId="{B93ECB8A-E58E-570F-43D3-DEA976AF69D4}"/>
          </ac:spMkLst>
        </pc:spChg>
      </pc:sldChg>
      <pc:sldChg chg="addSp delSp modSp mod modClrScheme chgLayout">
        <pc:chgData name="Prescott SGA Vice-President" userId="c2742423-cce7-4298-a1de-5a999480036d" providerId="ADAL" clId="{E5804022-D5E4-4062-971F-41B651101312}" dt="2022-12-02T05:12:25.414" v="324" actId="478"/>
        <pc:sldMkLst>
          <pc:docMk/>
          <pc:sldMk cId="2235484969" sldId="389"/>
        </pc:sldMkLst>
        <pc:spChg chg="mod ord">
          <ac:chgData name="Prescott SGA Vice-President" userId="c2742423-cce7-4298-a1de-5a999480036d" providerId="ADAL" clId="{E5804022-D5E4-4062-971F-41B651101312}" dt="2022-12-02T05:04:50.812" v="198" actId="700"/>
          <ac:spMkLst>
            <pc:docMk/>
            <pc:sldMk cId="2235484969" sldId="389"/>
            <ac:spMk id="2" creationId="{F584A9D3-0D28-96A6-1529-E738C91E4791}"/>
          </ac:spMkLst>
        </pc:spChg>
        <pc:spChg chg="mod ord">
          <ac:chgData name="Prescott SGA Vice-President" userId="c2742423-cce7-4298-a1de-5a999480036d" providerId="ADAL" clId="{E5804022-D5E4-4062-971F-41B651101312}" dt="2022-12-02T05:04:50.812" v="198" actId="700"/>
          <ac:spMkLst>
            <pc:docMk/>
            <pc:sldMk cId="2235484969" sldId="389"/>
            <ac:spMk id="3" creationId="{618B37AE-F7B6-03C4-E431-08EAD7AA05CA}"/>
          </ac:spMkLst>
        </pc:spChg>
        <pc:spChg chg="add del mod">
          <ac:chgData name="Prescott SGA Vice-President" userId="c2742423-cce7-4298-a1de-5a999480036d" providerId="ADAL" clId="{E5804022-D5E4-4062-971F-41B651101312}" dt="2022-12-02T05:12:25.414" v="324" actId="478"/>
          <ac:spMkLst>
            <pc:docMk/>
            <pc:sldMk cId="2235484969" sldId="389"/>
            <ac:spMk id="5" creationId="{DE41B5C5-4B03-1DB3-EC7D-411F4C63DA89}"/>
          </ac:spMkLst>
        </pc:spChg>
      </pc:sldChg>
      <pc:sldChg chg="addSp delSp modSp add mod modClrScheme chgLayout">
        <pc:chgData name="Prescott SGA Vice-President" userId="c2742423-cce7-4298-a1de-5a999480036d" providerId="ADAL" clId="{E5804022-D5E4-4062-971F-41B651101312}" dt="2022-12-02T05:14:13.346" v="344" actId="478"/>
        <pc:sldMkLst>
          <pc:docMk/>
          <pc:sldMk cId="2425034673" sldId="391"/>
        </pc:sldMkLst>
        <pc:spChg chg="mod ord">
          <ac:chgData name="Prescott SGA Vice-President" userId="c2742423-cce7-4298-a1de-5a999480036d" providerId="ADAL" clId="{E5804022-D5E4-4062-971F-41B651101312}" dt="2022-12-02T05:06:10.536" v="203" actId="700"/>
          <ac:spMkLst>
            <pc:docMk/>
            <pc:sldMk cId="2425034673" sldId="391"/>
            <ac:spMk id="2" creationId="{62726184-7C76-B17F-60B5-744321EDC831}"/>
          </ac:spMkLst>
        </pc:spChg>
        <pc:spChg chg="del">
          <ac:chgData name="Prescott SGA Vice-President" userId="c2742423-cce7-4298-a1de-5a999480036d" providerId="ADAL" clId="{E5804022-D5E4-4062-971F-41B651101312}" dt="2022-12-02T05:14:13.346" v="344" actId="478"/>
          <ac:spMkLst>
            <pc:docMk/>
            <pc:sldMk cId="2425034673" sldId="391"/>
            <ac:spMk id="3" creationId="{4EE16F41-BC7E-37D7-8A8C-6A9F423F873A}"/>
          </ac:spMkLst>
        </pc:spChg>
        <pc:spChg chg="add del mod">
          <ac:chgData name="Prescott SGA Vice-President" userId="c2742423-cce7-4298-a1de-5a999480036d" providerId="ADAL" clId="{E5804022-D5E4-4062-971F-41B651101312}" dt="2022-12-02T04:54:48.333" v="89" actId="478"/>
          <ac:spMkLst>
            <pc:docMk/>
            <pc:sldMk cId="2425034673" sldId="391"/>
            <ac:spMk id="7" creationId="{46D6C7BC-6D81-A0E0-8B94-B1BFB3B06935}"/>
          </ac:spMkLst>
        </pc:spChg>
        <pc:spChg chg="add del mod ord">
          <ac:chgData name="Prescott SGA Vice-President" userId="c2742423-cce7-4298-a1de-5a999480036d" providerId="ADAL" clId="{E5804022-D5E4-4062-971F-41B651101312}" dt="2022-12-02T05:06:26.163" v="253" actId="478"/>
          <ac:spMkLst>
            <pc:docMk/>
            <pc:sldMk cId="2425034673" sldId="391"/>
            <ac:spMk id="12" creationId="{B0891756-ABB8-B63D-E5EB-22E9B89CF648}"/>
          </ac:spMkLst>
        </pc:spChg>
        <pc:picChg chg="del">
          <ac:chgData name="Prescott SGA Vice-President" userId="c2742423-cce7-4298-a1de-5a999480036d" providerId="ADAL" clId="{E5804022-D5E4-4062-971F-41B651101312}" dt="2022-12-02T04:54:31.092" v="87" actId="478"/>
          <ac:picMkLst>
            <pc:docMk/>
            <pc:sldMk cId="2425034673" sldId="391"/>
            <ac:picMk id="4" creationId="{1D929F99-5146-D849-5578-6F4D553F2740}"/>
          </ac:picMkLst>
        </pc:picChg>
        <pc:picChg chg="add mod">
          <ac:chgData name="Prescott SGA Vice-President" userId="c2742423-cce7-4298-a1de-5a999480036d" providerId="ADAL" clId="{E5804022-D5E4-4062-971F-41B651101312}" dt="2022-12-02T04:57:33.685" v="141" actId="1036"/>
          <ac:picMkLst>
            <pc:docMk/>
            <pc:sldMk cId="2425034673" sldId="391"/>
            <ac:picMk id="9" creationId="{3324D851-2991-F985-A384-EC26ED85CCF8}"/>
          </ac:picMkLst>
        </pc:picChg>
        <pc:picChg chg="add del mod">
          <ac:chgData name="Prescott SGA Vice-President" userId="c2742423-cce7-4298-a1de-5a999480036d" providerId="ADAL" clId="{E5804022-D5E4-4062-971F-41B651101312}" dt="2022-12-02T04:57:20.701" v="127" actId="478"/>
          <ac:picMkLst>
            <pc:docMk/>
            <pc:sldMk cId="2425034673" sldId="391"/>
            <ac:picMk id="10" creationId="{0D05D787-9B49-E419-3C91-080CDC60D2EB}"/>
          </ac:picMkLst>
        </pc:picChg>
        <pc:picChg chg="add mod">
          <ac:chgData name="Prescott SGA Vice-President" userId="c2742423-cce7-4298-a1de-5a999480036d" providerId="ADAL" clId="{E5804022-D5E4-4062-971F-41B651101312}" dt="2022-12-02T04:57:21.035" v="128"/>
          <ac:picMkLst>
            <pc:docMk/>
            <pc:sldMk cId="2425034673" sldId="391"/>
            <ac:picMk id="11" creationId="{3613EE1E-DE55-89EE-46F4-7C20B309FE6E}"/>
          </ac:picMkLst>
        </pc:picChg>
      </pc:sldChg>
      <pc:sldChg chg="del">
        <pc:chgData name="Prescott SGA Vice-President" userId="c2742423-cce7-4298-a1de-5a999480036d" providerId="ADAL" clId="{E5804022-D5E4-4062-971F-41B651101312}" dt="2022-12-02T05:14:03.723" v="342" actId="47"/>
        <pc:sldMkLst>
          <pc:docMk/>
          <pc:sldMk cId="74486489" sldId="392"/>
        </pc:sldMkLst>
      </pc:sldChg>
      <pc:sldMasterChg chg="modSldLayout">
        <pc:chgData name="Prescott SGA Vice-President" userId="c2742423-cce7-4298-a1de-5a999480036d" providerId="ADAL" clId="{E5804022-D5E4-4062-971F-41B651101312}" dt="2022-12-02T05:08:38.548" v="271"/>
        <pc:sldMasterMkLst>
          <pc:docMk/>
          <pc:sldMasterMk cId="2460954070" sldId="2147483660"/>
        </pc:sldMasterMkLst>
        <pc:sldLayoutChg chg="addSp delSp modSp mod">
          <pc:chgData name="Prescott SGA Vice-President" userId="c2742423-cce7-4298-a1de-5a999480036d" providerId="ADAL" clId="{E5804022-D5E4-4062-971F-41B651101312}" dt="2022-12-02T05:08:25.851" v="267"/>
          <pc:sldLayoutMkLst>
            <pc:docMk/>
            <pc:sldMasterMk cId="2460954070" sldId="2147483660"/>
            <pc:sldLayoutMk cId="1290251596" sldId="2147483673"/>
          </pc:sldLayoutMkLst>
          <pc:spChg chg="add mod">
            <ac:chgData name="Prescott SGA Vice-President" userId="c2742423-cce7-4298-a1de-5a999480036d" providerId="ADAL" clId="{E5804022-D5E4-4062-971F-41B651101312}" dt="2022-12-02T05:08:25.851" v="267"/>
            <ac:spMkLst>
              <pc:docMk/>
              <pc:sldMasterMk cId="2460954070" sldId="2147483660"/>
              <pc:sldLayoutMk cId="1290251596" sldId="2147483673"/>
              <ac:spMk id="4" creationId="{5D255321-0448-932C-E6C1-B5D13ABE37B8}"/>
            </ac:spMkLst>
          </pc:spChg>
          <pc:spChg chg="del">
            <ac:chgData name="Prescott SGA Vice-President" userId="c2742423-cce7-4298-a1de-5a999480036d" providerId="ADAL" clId="{E5804022-D5E4-4062-971F-41B651101312}" dt="2022-12-02T05:08:25.012" v="266" actId="478"/>
            <ac:spMkLst>
              <pc:docMk/>
              <pc:sldMasterMk cId="2460954070" sldId="2147483660"/>
              <pc:sldLayoutMk cId="1290251596" sldId="2147483673"/>
              <ac:spMk id="8" creationId="{C10624ED-A39E-BFF9-5CF4-7F2DD4A2A4C5}"/>
            </ac:spMkLst>
          </pc:spChg>
        </pc:sldLayoutChg>
        <pc:sldLayoutChg chg="addSp delSp modSp mod">
          <pc:chgData name="Prescott SGA Vice-President" userId="c2742423-cce7-4298-a1de-5a999480036d" providerId="ADAL" clId="{E5804022-D5E4-4062-971F-41B651101312}" dt="2022-12-02T05:08:38.548" v="271"/>
          <pc:sldLayoutMkLst>
            <pc:docMk/>
            <pc:sldMasterMk cId="2460954070" sldId="2147483660"/>
            <pc:sldLayoutMk cId="1742167557" sldId="2147483674"/>
          </pc:sldLayoutMkLst>
          <pc:spChg chg="add mod">
            <ac:chgData name="Prescott SGA Vice-President" userId="c2742423-cce7-4298-a1de-5a999480036d" providerId="ADAL" clId="{E5804022-D5E4-4062-971F-41B651101312}" dt="2022-12-02T05:08:38.548" v="271"/>
            <ac:spMkLst>
              <pc:docMk/>
              <pc:sldMasterMk cId="2460954070" sldId="2147483660"/>
              <pc:sldLayoutMk cId="1742167557" sldId="2147483674"/>
              <ac:spMk id="4" creationId="{751B4052-7B2B-C882-A4FB-FC3B4ED54EDB}"/>
            </ac:spMkLst>
          </pc:spChg>
          <pc:spChg chg="del">
            <ac:chgData name="Prescott SGA Vice-President" userId="c2742423-cce7-4298-a1de-5a999480036d" providerId="ADAL" clId="{E5804022-D5E4-4062-971F-41B651101312}" dt="2022-12-02T05:08:38.194" v="270" actId="478"/>
            <ac:spMkLst>
              <pc:docMk/>
              <pc:sldMasterMk cId="2460954070" sldId="2147483660"/>
              <pc:sldLayoutMk cId="1742167557" sldId="2147483674"/>
              <ac:spMk id="8" creationId="{086FB3A9-9589-EEDD-7CC8-56C7820E1B04}"/>
            </ac:spMkLst>
          </pc:spChg>
        </pc:sldLayoutChg>
        <pc:sldLayoutChg chg="addSp delSp modSp mod">
          <pc:chgData name="Prescott SGA Vice-President" userId="c2742423-cce7-4298-a1de-5a999480036d" providerId="ADAL" clId="{E5804022-D5E4-4062-971F-41B651101312}" dt="2022-12-02T05:08:32.889" v="269"/>
          <pc:sldLayoutMkLst>
            <pc:docMk/>
            <pc:sldMasterMk cId="2460954070" sldId="2147483660"/>
            <pc:sldLayoutMk cId="3312918369" sldId="2147483675"/>
          </pc:sldLayoutMkLst>
          <pc:spChg chg="add mod">
            <ac:chgData name="Prescott SGA Vice-President" userId="c2742423-cce7-4298-a1de-5a999480036d" providerId="ADAL" clId="{E5804022-D5E4-4062-971F-41B651101312}" dt="2022-12-02T05:08:32.889" v="269"/>
            <ac:spMkLst>
              <pc:docMk/>
              <pc:sldMasterMk cId="2460954070" sldId="2147483660"/>
              <pc:sldLayoutMk cId="3312918369" sldId="2147483675"/>
              <ac:spMk id="4" creationId="{79AFA766-9E09-168B-519F-EF18E65A2C5C}"/>
            </ac:spMkLst>
          </pc:spChg>
          <pc:spChg chg="del">
            <ac:chgData name="Prescott SGA Vice-President" userId="c2742423-cce7-4298-a1de-5a999480036d" providerId="ADAL" clId="{E5804022-D5E4-4062-971F-41B651101312}" dt="2022-12-02T05:08:32.491" v="268" actId="478"/>
            <ac:spMkLst>
              <pc:docMk/>
              <pc:sldMasterMk cId="2460954070" sldId="2147483660"/>
              <pc:sldLayoutMk cId="3312918369" sldId="2147483675"/>
              <ac:spMk id="8" creationId="{365103E2-0ED5-F120-33A9-9E79B7886F4D}"/>
            </ac:spMkLst>
          </pc:spChg>
        </pc:sldLayoutChg>
        <pc:sldLayoutChg chg="addSp delSp modSp mod">
          <pc:chgData name="Prescott SGA Vice-President" userId="c2742423-cce7-4298-a1de-5a999480036d" providerId="ADAL" clId="{E5804022-D5E4-4062-971F-41B651101312}" dt="2022-12-02T05:08:20.638" v="265"/>
          <pc:sldLayoutMkLst>
            <pc:docMk/>
            <pc:sldMasterMk cId="2460954070" sldId="2147483660"/>
            <pc:sldLayoutMk cId="3004709526" sldId="2147483676"/>
          </pc:sldLayoutMkLst>
          <pc:spChg chg="add mod">
            <ac:chgData name="Prescott SGA Vice-President" userId="c2742423-cce7-4298-a1de-5a999480036d" providerId="ADAL" clId="{E5804022-D5E4-4062-971F-41B651101312}" dt="2022-12-02T05:08:20.638" v="265"/>
            <ac:spMkLst>
              <pc:docMk/>
              <pc:sldMasterMk cId="2460954070" sldId="2147483660"/>
              <pc:sldLayoutMk cId="3004709526" sldId="2147483676"/>
              <ac:spMk id="4" creationId="{9F59BA63-66B8-0448-D1DA-9B56DF40BA34}"/>
            </ac:spMkLst>
          </pc:spChg>
          <pc:spChg chg="del">
            <ac:chgData name="Prescott SGA Vice-President" userId="c2742423-cce7-4298-a1de-5a999480036d" providerId="ADAL" clId="{E5804022-D5E4-4062-971F-41B651101312}" dt="2022-12-02T05:08:19.476" v="264" actId="478"/>
            <ac:spMkLst>
              <pc:docMk/>
              <pc:sldMasterMk cId="2460954070" sldId="2147483660"/>
              <pc:sldLayoutMk cId="3004709526" sldId="2147483676"/>
              <ac:spMk id="8" creationId="{95261F79-7A37-DB56-BAF0-E8375010D5F9}"/>
            </ac:spMkLst>
          </pc:spChg>
        </pc:sldLayoutChg>
        <pc:sldLayoutChg chg="modSp mod">
          <pc:chgData name="Prescott SGA Vice-President" userId="c2742423-cce7-4298-a1de-5a999480036d" providerId="ADAL" clId="{E5804022-D5E4-4062-971F-41B651101312}" dt="2022-12-02T05:07:37.206" v="257" actId="1038"/>
          <pc:sldLayoutMkLst>
            <pc:docMk/>
            <pc:sldMasterMk cId="2460954070" sldId="2147483660"/>
            <pc:sldLayoutMk cId="896006484" sldId="2147483677"/>
          </pc:sldLayoutMkLst>
          <pc:spChg chg="mod">
            <ac:chgData name="Prescott SGA Vice-President" userId="c2742423-cce7-4298-a1de-5a999480036d" providerId="ADAL" clId="{E5804022-D5E4-4062-971F-41B651101312}" dt="2022-12-02T05:07:37.206" v="257" actId="1038"/>
            <ac:spMkLst>
              <pc:docMk/>
              <pc:sldMasterMk cId="2460954070" sldId="2147483660"/>
              <pc:sldLayoutMk cId="896006484" sldId="2147483677"/>
              <ac:spMk id="8" creationId="{01A2AAA1-FA6C-43DA-6E18-17C4B6F25A0A}"/>
            </ac:spMkLst>
          </pc:spChg>
        </pc:sldLayoutChg>
        <pc:sldLayoutChg chg="addSp modSp mod">
          <pc:chgData name="Prescott SGA Vice-President" userId="c2742423-cce7-4298-a1de-5a999480036d" providerId="ADAL" clId="{E5804022-D5E4-4062-971F-41B651101312}" dt="2022-12-02T05:08:01.104" v="259"/>
          <pc:sldLayoutMkLst>
            <pc:docMk/>
            <pc:sldMasterMk cId="2460954070" sldId="2147483660"/>
            <pc:sldLayoutMk cId="2929774336" sldId="2147483678"/>
          </pc:sldLayoutMkLst>
          <pc:spChg chg="add mod">
            <ac:chgData name="Prescott SGA Vice-President" userId="c2742423-cce7-4298-a1de-5a999480036d" providerId="ADAL" clId="{E5804022-D5E4-4062-971F-41B651101312}" dt="2022-12-02T05:08:01.104" v="259"/>
            <ac:spMkLst>
              <pc:docMk/>
              <pc:sldMasterMk cId="2460954070" sldId="2147483660"/>
              <pc:sldLayoutMk cId="2929774336" sldId="2147483678"/>
              <ac:spMk id="4" creationId="{EF7FDE63-E377-41A9-ADC0-782A6460B442}"/>
            </ac:spMkLst>
          </pc:spChg>
          <pc:spChg chg="mod">
            <ac:chgData name="Prescott SGA Vice-President" userId="c2742423-cce7-4298-a1de-5a999480036d" providerId="ADAL" clId="{E5804022-D5E4-4062-971F-41B651101312}" dt="2022-12-02T05:07:57.577" v="258" actId="6549"/>
            <ac:spMkLst>
              <pc:docMk/>
              <pc:sldMasterMk cId="2460954070" sldId="2147483660"/>
              <pc:sldLayoutMk cId="2929774336" sldId="2147483678"/>
              <ac:spMk id="8" creationId="{A6BF7AE5-5179-06C2-6382-A24EB8D74E5F}"/>
            </ac:spMkLst>
          </pc:spChg>
        </pc:sldLayoutChg>
        <pc:sldLayoutChg chg="addSp modSp mod">
          <pc:chgData name="Prescott SGA Vice-President" userId="c2742423-cce7-4298-a1de-5a999480036d" providerId="ADAL" clId="{E5804022-D5E4-4062-971F-41B651101312}" dt="2022-12-02T05:08:06.788" v="261"/>
          <pc:sldLayoutMkLst>
            <pc:docMk/>
            <pc:sldMasterMk cId="2460954070" sldId="2147483660"/>
            <pc:sldLayoutMk cId="1766499009" sldId="2147483679"/>
          </pc:sldLayoutMkLst>
          <pc:spChg chg="add mod">
            <ac:chgData name="Prescott SGA Vice-President" userId="c2742423-cce7-4298-a1de-5a999480036d" providerId="ADAL" clId="{E5804022-D5E4-4062-971F-41B651101312}" dt="2022-12-02T05:08:06.788" v="261"/>
            <ac:spMkLst>
              <pc:docMk/>
              <pc:sldMasterMk cId="2460954070" sldId="2147483660"/>
              <pc:sldLayoutMk cId="1766499009" sldId="2147483679"/>
              <ac:spMk id="4" creationId="{425A14E0-3DBE-7EA7-00FA-132D72533592}"/>
            </ac:spMkLst>
          </pc:spChg>
          <pc:spChg chg="mod">
            <ac:chgData name="Prescott SGA Vice-President" userId="c2742423-cce7-4298-a1de-5a999480036d" providerId="ADAL" clId="{E5804022-D5E4-4062-971F-41B651101312}" dt="2022-12-02T05:08:04.467" v="260" actId="6549"/>
            <ac:spMkLst>
              <pc:docMk/>
              <pc:sldMasterMk cId="2460954070" sldId="2147483660"/>
              <pc:sldLayoutMk cId="1766499009" sldId="2147483679"/>
              <ac:spMk id="8" creationId="{60C1C416-D7ED-D6AF-D0EA-497224AA10B5}"/>
            </ac:spMkLst>
          </pc:spChg>
        </pc:sldLayoutChg>
        <pc:sldLayoutChg chg="addSp delSp modSp mod">
          <pc:chgData name="Prescott SGA Vice-President" userId="c2742423-cce7-4298-a1de-5a999480036d" providerId="ADAL" clId="{E5804022-D5E4-4062-971F-41B651101312}" dt="2022-12-02T05:08:14.428" v="263"/>
          <pc:sldLayoutMkLst>
            <pc:docMk/>
            <pc:sldMasterMk cId="2460954070" sldId="2147483660"/>
            <pc:sldLayoutMk cId="2720359109" sldId="2147483680"/>
          </pc:sldLayoutMkLst>
          <pc:spChg chg="add mod">
            <ac:chgData name="Prescott SGA Vice-President" userId="c2742423-cce7-4298-a1de-5a999480036d" providerId="ADAL" clId="{E5804022-D5E4-4062-971F-41B651101312}" dt="2022-12-02T05:08:14.428" v="263"/>
            <ac:spMkLst>
              <pc:docMk/>
              <pc:sldMasterMk cId="2460954070" sldId="2147483660"/>
              <pc:sldLayoutMk cId="2720359109" sldId="2147483680"/>
              <ac:spMk id="4" creationId="{7A2755FA-30C0-20D6-B40F-4DCD38A291BF}"/>
            </ac:spMkLst>
          </pc:spChg>
          <pc:spChg chg="del">
            <ac:chgData name="Prescott SGA Vice-President" userId="c2742423-cce7-4298-a1de-5a999480036d" providerId="ADAL" clId="{E5804022-D5E4-4062-971F-41B651101312}" dt="2022-12-02T05:08:13.533" v="262" actId="478"/>
            <ac:spMkLst>
              <pc:docMk/>
              <pc:sldMasterMk cId="2460954070" sldId="2147483660"/>
              <pc:sldLayoutMk cId="2720359109" sldId="2147483680"/>
              <ac:spMk id="9" creationId="{FB16AFC8-9CA7-6238-BDD2-75BA0B211405}"/>
            </ac:spMkLst>
          </pc:spChg>
        </pc:sldLayoutChg>
      </pc:sldMasterChg>
    </pc:docChg>
  </pc:docChgLst>
  <pc:docChgLst>
    <pc:chgData name="Astrup, Dylan J." userId="S::astrupd@my.erau.edu::56b1825f-da8e-4cf8-aad7-60ebaa314d46" providerId="AD" clId="Web-{3D0707B9-1C93-45D3-8B80-6C9F561C6549}"/>
    <pc:docChg chg="addSld modSld">
      <pc:chgData name="Astrup, Dylan J." userId="S::astrupd@my.erau.edu::56b1825f-da8e-4cf8-aad7-60ebaa314d46" providerId="AD" clId="Web-{3D0707B9-1C93-45D3-8B80-6C9F561C6549}" dt="2022-10-03T19:44:54.531" v="56"/>
      <pc:docMkLst>
        <pc:docMk/>
      </pc:docMkLst>
      <pc:sldChg chg="addSp delSp modSp new">
        <pc:chgData name="Astrup, Dylan J." userId="S::astrupd@my.erau.edu::56b1825f-da8e-4cf8-aad7-60ebaa314d46" providerId="AD" clId="Web-{3D0707B9-1C93-45D3-8B80-6C9F561C6549}" dt="2022-10-03T19:44:54.531" v="56"/>
        <pc:sldMkLst>
          <pc:docMk/>
          <pc:sldMk cId="2966444291" sldId="291"/>
        </pc:sldMkLst>
        <pc:spChg chg="mod">
          <ac:chgData name="Astrup, Dylan J." userId="S::astrupd@my.erau.edu::56b1825f-da8e-4cf8-aad7-60ebaa314d46" providerId="AD" clId="Web-{3D0707B9-1C93-45D3-8B80-6C9F561C6549}" dt="2022-10-03T19:38:36.459" v="16" actId="20577"/>
          <ac:spMkLst>
            <pc:docMk/>
            <pc:sldMk cId="2966444291" sldId="291"/>
            <ac:spMk id="2" creationId="{0A8C6DB5-126D-32D8-E35B-DB584A20F6FB}"/>
          </ac:spMkLst>
        </pc:spChg>
        <pc:spChg chg="del">
          <ac:chgData name="Astrup, Dylan J." userId="S::astrupd@my.erau.edu::56b1825f-da8e-4cf8-aad7-60ebaa314d46" providerId="AD" clId="Web-{3D0707B9-1C93-45D3-8B80-6C9F561C6549}" dt="2022-10-03T19:38:40.787" v="17"/>
          <ac:spMkLst>
            <pc:docMk/>
            <pc:sldMk cId="2966444291" sldId="291"/>
            <ac:spMk id="3" creationId="{5682B72B-B620-E4B2-94E4-DB271ABAAF5C}"/>
          </ac:spMkLst>
        </pc:spChg>
        <pc:spChg chg="add del">
          <ac:chgData name="Astrup, Dylan J." userId="S::astrupd@my.erau.edu::56b1825f-da8e-4cf8-aad7-60ebaa314d46" providerId="AD" clId="Web-{3D0707B9-1C93-45D3-8B80-6C9F561C6549}" dt="2022-10-03T19:44:54.531" v="56"/>
          <ac:spMkLst>
            <pc:docMk/>
            <pc:sldMk cId="2966444291" sldId="291"/>
            <ac:spMk id="315" creationId="{9C253A38-2E33-BEEB-1459-1944AA0CDECA}"/>
          </ac:spMkLst>
        </pc:spChg>
        <pc:graphicFrameChg chg="add del mod modGraphic">
          <ac:chgData name="Astrup, Dylan J." userId="S::astrupd@my.erau.edu::56b1825f-da8e-4cf8-aad7-60ebaa314d46" providerId="AD" clId="Web-{3D0707B9-1C93-45D3-8B80-6C9F561C6549}" dt="2022-10-03T19:43:55.153" v="54"/>
          <ac:graphicFrameMkLst>
            <pc:docMk/>
            <pc:sldMk cId="2966444291" sldId="291"/>
            <ac:graphicFrameMk id="4" creationId="{8227AD4B-9BC9-510B-FA2D-D0440265384D}"/>
          </ac:graphicFrameMkLst>
        </pc:graphicFrameChg>
      </pc:sldChg>
    </pc:docChg>
  </pc:docChgLst>
  <pc:docChgLst>
    <pc:chgData name="Dylan Astrup" userId="56b1825f-da8e-4cf8-aad7-60ebaa314d46" providerId="ADAL" clId="{33C60565-79D6-4677-95C2-7F86E8D26BD3}"/>
    <pc:docChg chg="custSel modSld sldOrd">
      <pc:chgData name="Dylan Astrup" userId="56b1825f-da8e-4cf8-aad7-60ebaa314d46" providerId="ADAL" clId="{33C60565-79D6-4677-95C2-7F86E8D26BD3}" dt="2022-12-09T04:35:38.173" v="28" actId="478"/>
      <pc:docMkLst>
        <pc:docMk/>
      </pc:docMkLst>
      <pc:sldChg chg="delSp modSp mod">
        <pc:chgData name="Dylan Astrup" userId="56b1825f-da8e-4cf8-aad7-60ebaa314d46" providerId="ADAL" clId="{33C60565-79D6-4677-95C2-7F86E8D26BD3}" dt="2022-12-09T04:35:38.173" v="28" actId="478"/>
        <pc:sldMkLst>
          <pc:docMk/>
          <pc:sldMk cId="199341519" sldId="269"/>
        </pc:sldMkLst>
        <pc:spChg chg="del mod">
          <ac:chgData name="Dylan Astrup" userId="56b1825f-da8e-4cf8-aad7-60ebaa314d46" providerId="ADAL" clId="{33C60565-79D6-4677-95C2-7F86E8D26BD3}" dt="2022-12-09T04:35:38.173" v="28" actId="478"/>
          <ac:spMkLst>
            <pc:docMk/>
            <pc:sldMk cId="199341519" sldId="269"/>
            <ac:spMk id="5" creationId="{38A2EA6C-589D-292D-D57D-5378D32079F9}"/>
          </ac:spMkLst>
        </pc:spChg>
        <pc:picChg chg="del">
          <ac:chgData name="Dylan Astrup" userId="56b1825f-da8e-4cf8-aad7-60ebaa314d46" providerId="ADAL" clId="{33C60565-79D6-4677-95C2-7F86E8D26BD3}" dt="2022-12-09T04:35:32.539" v="27" actId="478"/>
          <ac:picMkLst>
            <pc:docMk/>
            <pc:sldMk cId="199341519" sldId="269"/>
            <ac:picMk id="4" creationId="{A88CC994-2045-D277-53E8-C681B29A194C}"/>
          </ac:picMkLst>
        </pc:picChg>
      </pc:sldChg>
      <pc:sldChg chg="modCm">
        <pc:chgData name="Dylan Astrup" userId="56b1825f-da8e-4cf8-aad7-60ebaa314d46" providerId="ADAL" clId="{33C60565-79D6-4677-95C2-7F86E8D26BD3}" dt="2022-12-09T03:13:48.280" v="6"/>
        <pc:sldMkLst>
          <pc:docMk/>
          <pc:sldMk cId="749659287" sldId="307"/>
        </pc:sldMkLst>
      </pc:sldChg>
      <pc:sldChg chg="modSp mod">
        <pc:chgData name="Dylan Astrup" userId="56b1825f-da8e-4cf8-aad7-60ebaa314d46" providerId="ADAL" clId="{33C60565-79D6-4677-95C2-7F86E8D26BD3}" dt="2022-12-09T03:11:52.995" v="0" actId="20577"/>
        <pc:sldMkLst>
          <pc:docMk/>
          <pc:sldMk cId="9138634" sldId="331"/>
        </pc:sldMkLst>
        <pc:spChg chg="mod">
          <ac:chgData name="Dylan Astrup" userId="56b1825f-da8e-4cf8-aad7-60ebaa314d46" providerId="ADAL" clId="{33C60565-79D6-4677-95C2-7F86E8D26BD3}" dt="2022-12-09T03:11:52.995" v="0" actId="20577"/>
          <ac:spMkLst>
            <pc:docMk/>
            <pc:sldMk cId="9138634" sldId="331"/>
            <ac:spMk id="4" creationId="{B227CAC0-0028-B85D-3CAF-DAF3E8AAC734}"/>
          </ac:spMkLst>
        </pc:spChg>
      </pc:sldChg>
      <pc:sldChg chg="modSp mod">
        <pc:chgData name="Dylan Astrup" userId="56b1825f-da8e-4cf8-aad7-60ebaa314d46" providerId="ADAL" clId="{33C60565-79D6-4677-95C2-7F86E8D26BD3}" dt="2022-12-09T03:20:01.863" v="17" actId="20577"/>
        <pc:sldMkLst>
          <pc:docMk/>
          <pc:sldMk cId="1310741939" sldId="340"/>
        </pc:sldMkLst>
        <pc:spChg chg="mod">
          <ac:chgData name="Dylan Astrup" userId="56b1825f-da8e-4cf8-aad7-60ebaa314d46" providerId="ADAL" clId="{33C60565-79D6-4677-95C2-7F86E8D26BD3}" dt="2022-12-09T03:20:01.863" v="17" actId="20577"/>
          <ac:spMkLst>
            <pc:docMk/>
            <pc:sldMk cId="1310741939" sldId="340"/>
            <ac:spMk id="2" creationId="{C4307CF3-0B1B-BAF5-F1C5-B1BF3AA8BBB8}"/>
          </ac:spMkLst>
        </pc:spChg>
      </pc:sldChg>
      <pc:sldChg chg="modSp mod">
        <pc:chgData name="Dylan Astrup" userId="56b1825f-da8e-4cf8-aad7-60ebaa314d46" providerId="ADAL" clId="{33C60565-79D6-4677-95C2-7F86E8D26BD3}" dt="2022-12-09T03:20:21.550" v="25" actId="20577"/>
        <pc:sldMkLst>
          <pc:docMk/>
          <pc:sldMk cId="256670639" sldId="341"/>
        </pc:sldMkLst>
        <pc:spChg chg="mod">
          <ac:chgData name="Dylan Astrup" userId="56b1825f-da8e-4cf8-aad7-60ebaa314d46" providerId="ADAL" clId="{33C60565-79D6-4677-95C2-7F86E8D26BD3}" dt="2022-12-09T03:20:21.550" v="25" actId="20577"/>
          <ac:spMkLst>
            <pc:docMk/>
            <pc:sldMk cId="256670639" sldId="341"/>
            <ac:spMk id="2" creationId="{E8320DAC-B445-2A3C-7FA9-E9B887164F67}"/>
          </ac:spMkLst>
        </pc:spChg>
      </pc:sldChg>
      <pc:sldChg chg="modSp mod">
        <pc:chgData name="Dylan Astrup" userId="56b1825f-da8e-4cf8-aad7-60ebaa314d46" providerId="ADAL" clId="{33C60565-79D6-4677-95C2-7F86E8D26BD3}" dt="2022-12-09T03:20:13.772" v="21" actId="20577"/>
        <pc:sldMkLst>
          <pc:docMk/>
          <pc:sldMk cId="2686470436" sldId="342"/>
        </pc:sldMkLst>
        <pc:spChg chg="mod">
          <ac:chgData name="Dylan Astrup" userId="56b1825f-da8e-4cf8-aad7-60ebaa314d46" providerId="ADAL" clId="{33C60565-79D6-4677-95C2-7F86E8D26BD3}" dt="2022-12-09T03:20:13.772" v="21" actId="20577"/>
          <ac:spMkLst>
            <pc:docMk/>
            <pc:sldMk cId="2686470436" sldId="342"/>
            <ac:spMk id="2" creationId="{D35F5DE1-0F66-BB9A-CE0D-70090DE7FF6B}"/>
          </ac:spMkLst>
        </pc:spChg>
      </pc:sldChg>
      <pc:sldChg chg="modCm">
        <pc:chgData name="Dylan Astrup" userId="56b1825f-da8e-4cf8-aad7-60ebaa314d46" providerId="ADAL" clId="{33C60565-79D6-4677-95C2-7F86E8D26BD3}" dt="2022-12-09T03:16:23.959" v="7"/>
        <pc:sldMkLst>
          <pc:docMk/>
          <pc:sldMk cId="3425573322" sldId="359"/>
        </pc:sldMkLst>
      </pc:sldChg>
      <pc:sldChg chg="ord">
        <pc:chgData name="Dylan Astrup" userId="56b1825f-da8e-4cf8-aad7-60ebaa314d46" providerId="ADAL" clId="{33C60565-79D6-4677-95C2-7F86E8D26BD3}" dt="2022-12-09T03:13:15.890" v="4"/>
        <pc:sldMkLst>
          <pc:docMk/>
          <pc:sldMk cId="859737793" sldId="367"/>
        </pc:sldMkLst>
      </pc:sldChg>
      <pc:sldChg chg="delCm">
        <pc:chgData name="Dylan Astrup" userId="56b1825f-da8e-4cf8-aad7-60ebaa314d46" providerId="ADAL" clId="{33C60565-79D6-4677-95C2-7F86E8D26BD3}" dt="2022-12-09T03:12:20.092" v="1"/>
        <pc:sldMkLst>
          <pc:docMk/>
          <pc:sldMk cId="2777099353" sldId="373"/>
        </pc:sldMkLst>
      </pc:sldChg>
      <pc:sldChg chg="modSp mod">
        <pc:chgData name="Dylan Astrup" userId="56b1825f-da8e-4cf8-aad7-60ebaa314d46" providerId="ADAL" clId="{33C60565-79D6-4677-95C2-7F86E8D26BD3}" dt="2022-12-09T03:12:40.759" v="2" actId="2085"/>
        <pc:sldMkLst>
          <pc:docMk/>
          <pc:sldMk cId="1345143604" sldId="377"/>
        </pc:sldMkLst>
        <pc:spChg chg="mod">
          <ac:chgData name="Dylan Astrup" userId="56b1825f-da8e-4cf8-aad7-60ebaa314d46" providerId="ADAL" clId="{33C60565-79D6-4677-95C2-7F86E8D26BD3}" dt="2022-12-09T03:12:40.759" v="2" actId="2085"/>
          <ac:spMkLst>
            <pc:docMk/>
            <pc:sldMk cId="1345143604" sldId="377"/>
            <ac:spMk id="9" creationId="{5655F08D-4F13-AE17-2196-769EF5C688E6}"/>
          </ac:spMkLst>
        </pc:spChg>
      </pc:sldChg>
      <pc:sldChg chg="modCm">
        <pc:chgData name="Dylan Astrup" userId="56b1825f-da8e-4cf8-aad7-60ebaa314d46" providerId="ADAL" clId="{33C60565-79D6-4677-95C2-7F86E8D26BD3}" dt="2022-12-09T03:13:29.721" v="5"/>
        <pc:sldMkLst>
          <pc:docMk/>
          <pc:sldMk cId="2235484969" sldId="389"/>
        </pc:sldMkLst>
      </pc:sldChg>
    </pc:docChg>
  </pc:docChgLst>
  <pc:docChgLst>
    <pc:chgData name="Berson, Titan R." userId="S::bersont@my.erau.edu::b095c4ac-d937-49ad-8eb7-8da13456c348" providerId="AD" clId="Web-{07D9CFE3-F49D-4776-AA91-21A95440D0E5}"/>
    <pc:docChg chg="addSld delSld modSld sldOrd">
      <pc:chgData name="Berson, Titan R." userId="S::bersont@my.erau.edu::b095c4ac-d937-49ad-8eb7-8da13456c348" providerId="AD" clId="Web-{07D9CFE3-F49D-4776-AA91-21A95440D0E5}" dt="2022-12-07T00:18:01.205" v="12"/>
      <pc:docMkLst>
        <pc:docMk/>
      </pc:docMkLst>
      <pc:sldChg chg="modSp">
        <pc:chgData name="Berson, Titan R." userId="S::bersont@my.erau.edu::b095c4ac-d937-49ad-8eb7-8da13456c348" providerId="AD" clId="Web-{07D9CFE3-F49D-4776-AA91-21A95440D0E5}" dt="2022-12-07T00:12:54.310" v="6" actId="1076"/>
        <pc:sldMkLst>
          <pc:docMk/>
          <pc:sldMk cId="2939063898" sldId="334"/>
        </pc:sldMkLst>
        <pc:spChg chg="mod">
          <ac:chgData name="Berson, Titan R." userId="S::bersont@my.erau.edu::b095c4ac-d937-49ad-8eb7-8da13456c348" providerId="AD" clId="Web-{07D9CFE3-F49D-4776-AA91-21A95440D0E5}" dt="2022-12-07T00:12:54.310" v="6" actId="1076"/>
          <ac:spMkLst>
            <pc:docMk/>
            <pc:sldMk cId="2939063898" sldId="334"/>
            <ac:spMk id="6" creationId="{4925DD22-6945-9254-8AB5-F531876ED643}"/>
          </ac:spMkLst>
        </pc:spChg>
      </pc:sldChg>
      <pc:sldChg chg="ord">
        <pc:chgData name="Berson, Titan R." userId="S::bersont@my.erau.edu::b095c4ac-d937-49ad-8eb7-8da13456c348" providerId="AD" clId="Web-{07D9CFE3-F49D-4776-AA91-21A95440D0E5}" dt="2022-12-07T00:11:13.520" v="0"/>
        <pc:sldMkLst>
          <pc:docMk/>
          <pc:sldMk cId="3445987800" sldId="339"/>
        </pc:sldMkLst>
      </pc:sldChg>
      <pc:sldChg chg="del">
        <pc:chgData name="Berson, Titan R." userId="S::bersont@my.erau.edu::b095c4ac-d937-49ad-8eb7-8da13456c348" providerId="AD" clId="Web-{07D9CFE3-F49D-4776-AA91-21A95440D0E5}" dt="2022-12-07T00:11:41.959" v="2"/>
        <pc:sldMkLst>
          <pc:docMk/>
          <pc:sldMk cId="1160801031" sldId="388"/>
        </pc:sldMkLst>
      </pc:sldChg>
      <pc:sldChg chg="addSp delSp modSp add">
        <pc:chgData name="Berson, Titan R." userId="S::bersont@my.erau.edu::b095c4ac-d937-49ad-8eb7-8da13456c348" providerId="AD" clId="Web-{07D9CFE3-F49D-4776-AA91-21A95440D0E5}" dt="2022-12-07T00:18:01.205" v="12"/>
        <pc:sldMkLst>
          <pc:docMk/>
          <pc:sldMk cId="2858658180" sldId="393"/>
        </pc:sldMkLst>
        <pc:spChg chg="add del mod">
          <ac:chgData name="Berson, Titan R." userId="S::bersont@my.erau.edu::b095c4ac-d937-49ad-8eb7-8da13456c348" providerId="AD" clId="Web-{07D9CFE3-F49D-4776-AA91-21A95440D0E5}" dt="2022-12-07T00:12:39.153" v="5"/>
          <ac:spMkLst>
            <pc:docMk/>
            <pc:sldMk cId="2858658180" sldId="393"/>
            <ac:spMk id="8" creationId="{1F22B0F3-286E-4CAD-59EF-24FE899A46BB}"/>
          </ac:spMkLst>
        </pc:spChg>
        <pc:spChg chg="add">
          <ac:chgData name="Berson, Titan R." userId="S::bersont@my.erau.edu::b095c4ac-d937-49ad-8eb7-8da13456c348" providerId="AD" clId="Web-{07D9CFE3-F49D-4776-AA91-21A95440D0E5}" dt="2022-12-07T00:17:12.170" v="7"/>
          <ac:spMkLst>
            <pc:docMk/>
            <pc:sldMk cId="2858658180" sldId="393"/>
            <ac:spMk id="19" creationId="{8CEB9CC7-D546-EA27-5913-FB58678AEAF6}"/>
          </ac:spMkLst>
        </pc:spChg>
        <pc:spChg chg="add del mod">
          <ac:chgData name="Berson, Titan R." userId="S::bersont@my.erau.edu::b095c4ac-d937-49ad-8eb7-8da13456c348" providerId="AD" clId="Web-{07D9CFE3-F49D-4776-AA91-21A95440D0E5}" dt="2022-12-07T00:17:43.219" v="10"/>
          <ac:spMkLst>
            <pc:docMk/>
            <pc:sldMk cId="2858658180" sldId="393"/>
            <ac:spMk id="25" creationId="{D5025129-1860-A900-BCCE-1C123FA07E51}"/>
          </ac:spMkLst>
        </pc:spChg>
        <pc:spChg chg="add">
          <ac:chgData name="Berson, Titan R." userId="S::bersont@my.erau.edu::b095c4ac-d937-49ad-8eb7-8da13456c348" providerId="AD" clId="Web-{07D9CFE3-F49D-4776-AA91-21A95440D0E5}" dt="2022-12-07T00:17:51.095" v="11"/>
          <ac:spMkLst>
            <pc:docMk/>
            <pc:sldMk cId="2858658180" sldId="393"/>
            <ac:spMk id="30" creationId="{F7A78EEE-1882-A080-840E-71BB706E0D58}"/>
          </ac:spMkLst>
        </pc:spChg>
        <pc:spChg chg="add">
          <ac:chgData name="Berson, Titan R." userId="S::bersont@my.erau.edu::b095c4ac-d937-49ad-8eb7-8da13456c348" providerId="AD" clId="Web-{07D9CFE3-F49D-4776-AA91-21A95440D0E5}" dt="2022-12-07T00:18:01.205" v="12"/>
          <ac:spMkLst>
            <pc:docMk/>
            <pc:sldMk cId="2858658180" sldId="393"/>
            <ac:spMk id="33" creationId="{AEC30AC8-A8C4-D791-90CB-87B5192E423E}"/>
          </ac:spMkLst>
        </pc:spChg>
      </pc:sldChg>
      <pc:sldMasterChg chg="addSldLayout">
        <pc:chgData name="Berson, Titan R." userId="S::bersont@my.erau.edu::b095c4ac-d937-49ad-8eb7-8da13456c348" providerId="AD" clId="Web-{07D9CFE3-F49D-4776-AA91-21A95440D0E5}" dt="2022-12-07T00:11:36.552" v="1"/>
        <pc:sldMasterMkLst>
          <pc:docMk/>
          <pc:sldMasterMk cId="2460954070" sldId="2147483660"/>
        </pc:sldMasterMkLst>
        <pc:sldLayoutChg chg="add">
          <pc:chgData name="Berson, Titan R." userId="S::bersont@my.erau.edu::b095c4ac-d937-49ad-8eb7-8da13456c348" providerId="AD" clId="Web-{07D9CFE3-F49D-4776-AA91-21A95440D0E5}" dt="2022-12-07T00:11:36.552" v="1"/>
          <pc:sldLayoutMkLst>
            <pc:docMk/>
            <pc:sldMasterMk cId="2460954070" sldId="2147483660"/>
            <pc:sldLayoutMk cId="896006484" sldId="2147483681"/>
          </pc:sldLayoutMkLst>
        </pc:sldLayoutChg>
        <pc:sldLayoutChg chg="add">
          <pc:chgData name="Berson, Titan R." userId="S::bersont@my.erau.edu::b095c4ac-d937-49ad-8eb7-8da13456c348" providerId="AD" clId="Web-{07D9CFE3-F49D-4776-AA91-21A95440D0E5}" dt="2022-12-07T00:11:36.552" v="1"/>
          <pc:sldLayoutMkLst>
            <pc:docMk/>
            <pc:sldMasterMk cId="2460954070" sldId="2147483660"/>
            <pc:sldLayoutMk cId="2929774336" sldId="2147483682"/>
          </pc:sldLayoutMkLst>
        </pc:sldLayoutChg>
        <pc:sldLayoutChg chg="add">
          <pc:chgData name="Berson, Titan R." userId="S::bersont@my.erau.edu::b095c4ac-d937-49ad-8eb7-8da13456c348" providerId="AD" clId="Web-{07D9CFE3-F49D-4776-AA91-21A95440D0E5}" dt="2022-12-07T00:11:36.552" v="1"/>
          <pc:sldLayoutMkLst>
            <pc:docMk/>
            <pc:sldMasterMk cId="2460954070" sldId="2147483660"/>
            <pc:sldLayoutMk cId="1766499009" sldId="2147483683"/>
          </pc:sldLayoutMkLst>
        </pc:sldLayoutChg>
        <pc:sldLayoutChg chg="add">
          <pc:chgData name="Berson, Titan R." userId="S::bersont@my.erau.edu::b095c4ac-d937-49ad-8eb7-8da13456c348" providerId="AD" clId="Web-{07D9CFE3-F49D-4776-AA91-21A95440D0E5}" dt="2022-12-07T00:11:36.552" v="1"/>
          <pc:sldLayoutMkLst>
            <pc:docMk/>
            <pc:sldMasterMk cId="2460954070" sldId="2147483660"/>
            <pc:sldLayoutMk cId="2720359109" sldId="2147483684"/>
          </pc:sldLayoutMkLst>
        </pc:sldLayoutChg>
        <pc:sldLayoutChg chg="add">
          <pc:chgData name="Berson, Titan R." userId="S::bersont@my.erau.edu::b095c4ac-d937-49ad-8eb7-8da13456c348" providerId="AD" clId="Web-{07D9CFE3-F49D-4776-AA91-21A95440D0E5}" dt="2022-12-07T00:11:36.552" v="1"/>
          <pc:sldLayoutMkLst>
            <pc:docMk/>
            <pc:sldMasterMk cId="2460954070" sldId="2147483660"/>
            <pc:sldLayoutMk cId="3004709526" sldId="2147483685"/>
          </pc:sldLayoutMkLst>
        </pc:sldLayoutChg>
        <pc:sldLayoutChg chg="add">
          <pc:chgData name="Berson, Titan R." userId="S::bersont@my.erau.edu::b095c4ac-d937-49ad-8eb7-8da13456c348" providerId="AD" clId="Web-{07D9CFE3-F49D-4776-AA91-21A95440D0E5}" dt="2022-12-07T00:11:36.552" v="1"/>
          <pc:sldLayoutMkLst>
            <pc:docMk/>
            <pc:sldMasterMk cId="2460954070" sldId="2147483660"/>
            <pc:sldLayoutMk cId="1290251596" sldId="2147483686"/>
          </pc:sldLayoutMkLst>
        </pc:sldLayoutChg>
        <pc:sldLayoutChg chg="add">
          <pc:chgData name="Berson, Titan R." userId="S::bersont@my.erau.edu::b095c4ac-d937-49ad-8eb7-8da13456c348" providerId="AD" clId="Web-{07D9CFE3-F49D-4776-AA91-21A95440D0E5}" dt="2022-12-07T00:11:36.552" v="1"/>
          <pc:sldLayoutMkLst>
            <pc:docMk/>
            <pc:sldMasterMk cId="2460954070" sldId="2147483660"/>
            <pc:sldLayoutMk cId="3312918369" sldId="2147483687"/>
          </pc:sldLayoutMkLst>
        </pc:sldLayoutChg>
        <pc:sldLayoutChg chg="add">
          <pc:chgData name="Berson, Titan R." userId="S::bersont@my.erau.edu::b095c4ac-d937-49ad-8eb7-8da13456c348" providerId="AD" clId="Web-{07D9CFE3-F49D-4776-AA91-21A95440D0E5}" dt="2022-12-07T00:11:36.552" v="1"/>
          <pc:sldLayoutMkLst>
            <pc:docMk/>
            <pc:sldMasterMk cId="2460954070" sldId="2147483660"/>
            <pc:sldLayoutMk cId="1742167557" sldId="2147483688"/>
          </pc:sldLayoutMkLst>
        </pc:sldLayoutChg>
      </pc:sldMasterChg>
    </pc:docChg>
  </pc:docChgLst>
  <pc:docChgLst>
    <pc:chgData name="Astrup, Dylan J." userId="S::astrupd@my.erau.edu::56b1825f-da8e-4cf8-aad7-60ebaa314d46" providerId="AD" clId="Web-{496DC97D-F8AB-42B0-A799-EC75D6FC207A}"/>
    <pc:docChg chg="modSld">
      <pc:chgData name="Astrup, Dylan J." userId="S::astrupd@my.erau.edu::56b1825f-da8e-4cf8-aad7-60ebaa314d46" providerId="AD" clId="Web-{496DC97D-F8AB-42B0-A799-EC75D6FC207A}" dt="2022-10-10T19:52:25.314" v="186"/>
      <pc:docMkLst>
        <pc:docMk/>
      </pc:docMkLst>
      <pc:sldChg chg="addSp delSp modSp">
        <pc:chgData name="Astrup, Dylan J." userId="S::astrupd@my.erau.edu::56b1825f-da8e-4cf8-aad7-60ebaa314d46" providerId="AD" clId="Web-{496DC97D-F8AB-42B0-A799-EC75D6FC207A}" dt="2022-10-10T19:52:25.314" v="186"/>
        <pc:sldMkLst>
          <pc:docMk/>
          <pc:sldMk cId="3283620086" sldId="289"/>
        </pc:sldMkLst>
        <pc:spChg chg="del">
          <ac:chgData name="Astrup, Dylan J." userId="S::astrupd@my.erau.edu::56b1825f-da8e-4cf8-aad7-60ebaa314d46" providerId="AD" clId="Web-{496DC97D-F8AB-42B0-A799-EC75D6FC207A}" dt="2022-10-10T19:51:39.095" v="0"/>
          <ac:spMkLst>
            <pc:docMk/>
            <pc:sldMk cId="3283620086" sldId="289"/>
            <ac:spMk id="4" creationId="{65BA3A86-AED0-18DC-78D9-F73389FACDA2}"/>
          </ac:spMkLst>
        </pc:spChg>
        <pc:graphicFrameChg chg="add mod ord modGraphic">
          <ac:chgData name="Astrup, Dylan J." userId="S::astrupd@my.erau.edu::56b1825f-da8e-4cf8-aad7-60ebaa314d46" providerId="AD" clId="Web-{496DC97D-F8AB-42B0-A799-EC75D6FC207A}" dt="2022-10-10T19:52:25.314" v="186"/>
          <ac:graphicFrameMkLst>
            <pc:docMk/>
            <pc:sldMk cId="3283620086" sldId="289"/>
            <ac:graphicFrameMk id="5" creationId="{02A2B564-BFFF-BF9E-8C76-C03E9773CF69}"/>
          </ac:graphicFrameMkLst>
        </pc:graphicFrameChg>
      </pc:sldChg>
    </pc:docChg>
  </pc:docChgLst>
  <pc:docChgLst>
    <pc:chgData name="Berson, Titan R." userId="b095c4ac-d937-49ad-8eb7-8da13456c348" providerId="ADAL" clId="{8E2E60C5-B5D8-4728-8409-59E2C6DBD61F}"/>
    <pc:docChg chg="undo custSel addSld delSld modSld sldOrd">
      <pc:chgData name="Berson, Titan R." userId="b095c4ac-d937-49ad-8eb7-8da13456c348" providerId="ADAL" clId="{8E2E60C5-B5D8-4728-8409-59E2C6DBD61F}" dt="2022-10-12T03:30:21.379" v="7045" actId="1076"/>
      <pc:docMkLst>
        <pc:docMk/>
      </pc:docMkLst>
      <pc:sldChg chg="modSp">
        <pc:chgData name="Berson, Titan R." userId="b095c4ac-d937-49ad-8eb7-8da13456c348" providerId="ADAL" clId="{8E2E60C5-B5D8-4728-8409-59E2C6DBD61F}" dt="2022-10-06T20:51:01.130" v="4400" actId="33524"/>
        <pc:sldMkLst>
          <pc:docMk/>
          <pc:sldMk cId="1547911601" sldId="257"/>
        </pc:sldMkLst>
        <pc:graphicFrameChg chg="mod">
          <ac:chgData name="Berson, Titan R." userId="b095c4ac-d937-49ad-8eb7-8da13456c348" providerId="ADAL" clId="{8E2E60C5-B5D8-4728-8409-59E2C6DBD61F}" dt="2022-10-06T20:51:01.130" v="4400" actId="33524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">
        <pc:chgData name="Berson, Titan R." userId="b095c4ac-d937-49ad-8eb7-8da13456c348" providerId="ADAL" clId="{8E2E60C5-B5D8-4728-8409-59E2C6DBD61F}" dt="2022-10-06T20:35:10.715" v="4331" actId="20577"/>
        <pc:sldMkLst>
          <pc:docMk/>
          <pc:sldMk cId="1532259804" sldId="259"/>
        </pc:sldMkLst>
        <pc:graphicFrameChg chg="mod">
          <ac:chgData name="Berson, Titan R." userId="b095c4ac-d937-49ad-8eb7-8da13456c348" providerId="ADAL" clId="{8E2E60C5-B5D8-4728-8409-59E2C6DBD61F}" dt="2022-10-06T20:35:10.715" v="4331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modSp mod ord">
        <pc:chgData name="Berson, Titan R." userId="b095c4ac-d937-49ad-8eb7-8da13456c348" providerId="ADAL" clId="{8E2E60C5-B5D8-4728-8409-59E2C6DBD61F}" dt="2022-10-06T20:39:35.024" v="4333"/>
        <pc:sldMkLst>
          <pc:docMk/>
          <pc:sldMk cId="3978656310" sldId="261"/>
        </pc:sldMkLst>
        <pc:spChg chg="mod">
          <ac:chgData name="Berson, Titan R." userId="b095c4ac-d937-49ad-8eb7-8da13456c348" providerId="ADAL" clId="{8E2E60C5-B5D8-4728-8409-59E2C6DBD61F}" dt="2022-10-03T20:29:00.580" v="3076" actId="20577"/>
          <ac:spMkLst>
            <pc:docMk/>
            <pc:sldMk cId="3978656310" sldId="261"/>
            <ac:spMk id="2" creationId="{92F520C3-F7DB-5319-AF54-F93C587FA6F9}"/>
          </ac:spMkLst>
        </pc:spChg>
        <pc:picChg chg="mod">
          <ac:chgData name="Berson, Titan R." userId="b095c4ac-d937-49ad-8eb7-8da13456c348" providerId="ADAL" clId="{8E2E60C5-B5D8-4728-8409-59E2C6DBD61F}" dt="2022-10-03T20:29:05.317" v="3077" actId="14100"/>
          <ac:picMkLst>
            <pc:docMk/>
            <pc:sldMk cId="3978656310" sldId="261"/>
            <ac:picMk id="5" creationId="{682D10F2-DD06-B11C-2B42-E6981944B63A}"/>
          </ac:picMkLst>
        </pc:picChg>
      </pc:sldChg>
      <pc:sldChg chg="del">
        <pc:chgData name="Berson, Titan R." userId="b095c4ac-d937-49ad-8eb7-8da13456c348" providerId="ADAL" clId="{8E2E60C5-B5D8-4728-8409-59E2C6DBD61F}" dt="2022-10-03T20:31:21.765" v="3206" actId="2696"/>
        <pc:sldMkLst>
          <pc:docMk/>
          <pc:sldMk cId="3221376499" sldId="262"/>
        </pc:sldMkLst>
      </pc:sldChg>
      <pc:sldChg chg="addSp delSp modSp mod">
        <pc:chgData name="Berson, Titan R." userId="b095c4ac-d937-49ad-8eb7-8da13456c348" providerId="ADAL" clId="{8E2E60C5-B5D8-4728-8409-59E2C6DBD61F}" dt="2022-10-11T00:05:14.757" v="6340" actId="20577"/>
        <pc:sldMkLst>
          <pc:docMk/>
          <pc:sldMk cId="1914894079" sldId="263"/>
        </pc:sldMkLst>
        <pc:spChg chg="mod">
          <ac:chgData name="Berson, Titan R." userId="b095c4ac-d937-49ad-8eb7-8da13456c348" providerId="ADAL" clId="{8E2E60C5-B5D8-4728-8409-59E2C6DBD61F}" dt="2022-10-11T00:05:14.757" v="6340" actId="20577"/>
          <ac:spMkLst>
            <pc:docMk/>
            <pc:sldMk cId="1914894079" sldId="263"/>
            <ac:spMk id="2" creationId="{87F3789B-0BFF-F801-4111-DC39734241A3}"/>
          </ac:spMkLst>
        </pc:spChg>
        <pc:spChg chg="del mod">
          <ac:chgData name="Berson, Titan R." userId="b095c4ac-d937-49ad-8eb7-8da13456c348" providerId="ADAL" clId="{8E2E60C5-B5D8-4728-8409-59E2C6DBD61F}" dt="2022-09-30T16:39:54.934" v="88" actId="1032"/>
          <ac:spMkLst>
            <pc:docMk/>
            <pc:sldMk cId="1914894079" sldId="263"/>
            <ac:spMk id="3" creationId="{6D9CDA96-8E64-771D-9022-D72722D7E677}"/>
          </ac:spMkLst>
        </pc:spChg>
        <pc:spChg chg="add del mod">
          <ac:chgData name="Berson, Titan R." userId="b095c4ac-d937-49ad-8eb7-8da13456c348" providerId="ADAL" clId="{8E2E60C5-B5D8-4728-8409-59E2C6DBD61F}" dt="2022-10-06T21:33:22.717" v="4564" actId="1032"/>
          <ac:spMkLst>
            <pc:docMk/>
            <pc:sldMk cId="1914894079" sldId="263"/>
            <ac:spMk id="5" creationId="{40B16133-9575-196C-C5A0-E537418C7956}"/>
          </ac:spMkLst>
        </pc:spChg>
        <pc:spChg chg="add mod">
          <ac:chgData name="Berson, Titan R." userId="b095c4ac-d937-49ad-8eb7-8da13456c348" providerId="ADAL" clId="{8E2E60C5-B5D8-4728-8409-59E2C6DBD61F}" dt="2022-10-06T21:56:26.861" v="4843" actId="20577"/>
          <ac:spMkLst>
            <pc:docMk/>
            <pc:sldMk cId="1914894079" sldId="263"/>
            <ac:spMk id="8" creationId="{7D3BEE5E-B02B-C6D6-3DF4-639AA26C5168}"/>
          </ac:spMkLst>
        </pc:spChg>
        <pc:graphicFrameChg chg="add del mod modGraphic">
          <ac:chgData name="Berson, Titan R." userId="b095c4ac-d937-49ad-8eb7-8da13456c348" providerId="ADAL" clId="{8E2E60C5-B5D8-4728-8409-59E2C6DBD61F}" dt="2022-10-06T21:32:05.532" v="4441" actId="478"/>
          <ac:graphicFrameMkLst>
            <pc:docMk/>
            <pc:sldMk cId="1914894079" sldId="263"/>
            <ac:graphicFrameMk id="4" creationId="{1FFB1977-A621-2FDE-B4F7-B9745F7E1205}"/>
          </ac:graphicFrameMkLst>
        </pc:graphicFrameChg>
        <pc:graphicFrameChg chg="add del mod modGraphic">
          <ac:chgData name="Berson, Titan R." userId="b095c4ac-d937-49ad-8eb7-8da13456c348" providerId="ADAL" clId="{8E2E60C5-B5D8-4728-8409-59E2C6DBD61F}" dt="2022-10-06T21:41:37.410" v="4573" actId="478"/>
          <ac:graphicFrameMkLst>
            <pc:docMk/>
            <pc:sldMk cId="1914894079" sldId="263"/>
            <ac:graphicFrameMk id="6" creationId="{D5EEC322-A37A-7B3B-740A-CE8A323CCBD9}"/>
          </ac:graphicFrameMkLst>
        </pc:graphicFrameChg>
      </pc:sldChg>
      <pc:sldChg chg="modSp del mod">
        <pc:chgData name="Berson, Titan R." userId="b095c4ac-d937-49ad-8eb7-8da13456c348" providerId="ADAL" clId="{8E2E60C5-B5D8-4728-8409-59E2C6DBD61F}" dt="2022-10-03T20:44:06.712" v="3459" actId="2696"/>
        <pc:sldMkLst>
          <pc:docMk/>
          <pc:sldMk cId="2579320509" sldId="264"/>
        </pc:sldMkLst>
        <pc:spChg chg="mod">
          <ac:chgData name="Berson, Titan R." userId="b095c4ac-d937-49ad-8eb7-8da13456c348" providerId="ADAL" clId="{8E2E60C5-B5D8-4728-8409-59E2C6DBD61F}" dt="2022-10-01T20:43:15.337" v="3047" actId="20577"/>
          <ac:spMkLst>
            <pc:docMk/>
            <pc:sldMk cId="2579320509" sldId="264"/>
            <ac:spMk id="3" creationId="{B68E05C4-3229-1C39-A925-946F2E1BB741}"/>
          </ac:spMkLst>
        </pc:spChg>
      </pc:sldChg>
      <pc:sldChg chg="del">
        <pc:chgData name="Berson, Titan R." userId="b095c4ac-d937-49ad-8eb7-8da13456c348" providerId="ADAL" clId="{8E2E60C5-B5D8-4728-8409-59E2C6DBD61F}" dt="2022-10-06T20:47:17.857" v="4399" actId="2696"/>
        <pc:sldMkLst>
          <pc:docMk/>
          <pc:sldMk cId="280463012" sldId="265"/>
        </pc:sldMkLst>
      </pc:sldChg>
      <pc:sldChg chg="modSp mod ord modClrScheme chgLayout">
        <pc:chgData name="Berson, Titan R." userId="b095c4ac-d937-49ad-8eb7-8da13456c348" providerId="ADAL" clId="{8E2E60C5-B5D8-4728-8409-59E2C6DBD61F}" dt="2022-10-11T22:53:01.349" v="6995" actId="700"/>
        <pc:sldMkLst>
          <pc:docMk/>
          <pc:sldMk cId="3360240741" sldId="268"/>
        </pc:sldMkLst>
        <pc:spChg chg="mod ord">
          <ac:chgData name="Berson, Titan R." userId="b095c4ac-d937-49ad-8eb7-8da13456c348" providerId="ADAL" clId="{8E2E60C5-B5D8-4728-8409-59E2C6DBD61F}" dt="2022-10-11T22:53:01.349" v="6995" actId="700"/>
          <ac:spMkLst>
            <pc:docMk/>
            <pc:sldMk cId="3360240741" sldId="268"/>
            <ac:spMk id="2" creationId="{C060B360-4A64-91C9-BA24-F7C286880072}"/>
          </ac:spMkLst>
        </pc:spChg>
        <pc:picChg chg="mod ord">
          <ac:chgData name="Berson, Titan R." userId="b095c4ac-d937-49ad-8eb7-8da13456c348" providerId="ADAL" clId="{8E2E60C5-B5D8-4728-8409-59E2C6DBD61F}" dt="2022-10-11T22:53:01.349" v="6995" actId="700"/>
          <ac:picMkLst>
            <pc:docMk/>
            <pc:sldMk cId="3360240741" sldId="268"/>
            <ac:picMk id="6" creationId="{5EB8F6F3-487D-D504-AED5-CEE5F6ABDC85}"/>
          </ac:picMkLst>
        </pc:picChg>
      </pc:sldChg>
      <pc:sldChg chg="addSp modSp mod">
        <pc:chgData name="Berson, Titan R." userId="b095c4ac-d937-49ad-8eb7-8da13456c348" providerId="ADAL" clId="{8E2E60C5-B5D8-4728-8409-59E2C6DBD61F}" dt="2022-10-06T21:02:26.888" v="4440" actId="255"/>
        <pc:sldMkLst>
          <pc:docMk/>
          <pc:sldMk cId="3724009850" sldId="270"/>
        </pc:sldMkLst>
        <pc:spChg chg="mod">
          <ac:chgData name="Berson, Titan R." userId="b095c4ac-d937-49ad-8eb7-8da13456c348" providerId="ADAL" clId="{8E2E60C5-B5D8-4728-8409-59E2C6DBD61F}" dt="2022-10-03T20:29:23.139" v="3097" actId="5793"/>
          <ac:spMkLst>
            <pc:docMk/>
            <pc:sldMk cId="3724009850" sldId="270"/>
            <ac:spMk id="2" creationId="{630E1806-25D6-BF18-AE46-82F384B4AC53}"/>
          </ac:spMkLst>
        </pc:spChg>
        <pc:spChg chg="add mod">
          <ac:chgData name="Berson, Titan R." userId="b095c4ac-d937-49ad-8eb7-8da13456c348" providerId="ADAL" clId="{8E2E60C5-B5D8-4728-8409-59E2C6DBD61F}" dt="2022-10-06T21:02:26.888" v="4440" actId="255"/>
          <ac:spMkLst>
            <pc:docMk/>
            <pc:sldMk cId="3724009850" sldId="270"/>
            <ac:spMk id="6" creationId="{A28CCD0B-6584-74E4-BE13-8782E7CB57AA}"/>
          </ac:spMkLst>
        </pc:spChg>
      </pc:sldChg>
      <pc:sldChg chg="modSp del mod">
        <pc:chgData name="Berson, Titan R." userId="b095c4ac-d937-49ad-8eb7-8da13456c348" providerId="ADAL" clId="{8E2E60C5-B5D8-4728-8409-59E2C6DBD61F}" dt="2022-10-06T20:24:51.678" v="3914" actId="2696"/>
        <pc:sldMkLst>
          <pc:docMk/>
          <pc:sldMk cId="191607916" sldId="271"/>
        </pc:sldMkLst>
        <pc:spChg chg="mod">
          <ac:chgData name="Berson, Titan R." userId="b095c4ac-d937-49ad-8eb7-8da13456c348" providerId="ADAL" clId="{8E2E60C5-B5D8-4728-8409-59E2C6DBD61F}" dt="2022-10-03T20:30:39.153" v="3205" actId="20577"/>
          <ac:spMkLst>
            <pc:docMk/>
            <pc:sldMk cId="191607916" sldId="271"/>
            <ac:spMk id="2" creationId="{00F266F9-9C7F-0B6B-FF2A-CA691934BD0C}"/>
          </ac:spMkLst>
        </pc:spChg>
      </pc:sldChg>
      <pc:sldChg chg="addSp modSp mod">
        <pc:chgData name="Berson, Titan R." userId="b095c4ac-d937-49ad-8eb7-8da13456c348" providerId="ADAL" clId="{8E2E60C5-B5D8-4728-8409-59E2C6DBD61F}" dt="2022-10-06T20:59:41.852" v="4436" actId="1076"/>
        <pc:sldMkLst>
          <pc:docMk/>
          <pc:sldMk cId="1370572748" sldId="273"/>
        </pc:sldMkLst>
        <pc:spChg chg="add mod">
          <ac:chgData name="Berson, Titan R." userId="b095c4ac-d937-49ad-8eb7-8da13456c348" providerId="ADAL" clId="{8E2E60C5-B5D8-4728-8409-59E2C6DBD61F}" dt="2022-10-06T20:58:44.973" v="4407" actId="1076"/>
          <ac:spMkLst>
            <pc:docMk/>
            <pc:sldMk cId="1370572748" sldId="273"/>
            <ac:spMk id="3" creationId="{BFE186CB-EBBE-FC95-626C-BE68B34A2FD9}"/>
          </ac:spMkLst>
        </pc:spChg>
        <pc:spChg chg="add mod">
          <ac:chgData name="Berson, Titan R." userId="b095c4ac-d937-49ad-8eb7-8da13456c348" providerId="ADAL" clId="{8E2E60C5-B5D8-4728-8409-59E2C6DBD61F}" dt="2022-10-06T20:59:41.852" v="4436" actId="1076"/>
          <ac:spMkLst>
            <pc:docMk/>
            <pc:sldMk cId="1370572748" sldId="273"/>
            <ac:spMk id="6" creationId="{D59FC1B8-B01A-355B-2625-C10098413BBD}"/>
          </ac:spMkLst>
        </pc:spChg>
        <pc:picChg chg="mod">
          <ac:chgData name="Berson, Titan R." userId="b095c4ac-d937-49ad-8eb7-8da13456c348" providerId="ADAL" clId="{8E2E60C5-B5D8-4728-8409-59E2C6DBD61F}" dt="2022-10-06T20:58:05.342" v="4404" actId="1076"/>
          <ac:picMkLst>
            <pc:docMk/>
            <pc:sldMk cId="1370572748" sldId="273"/>
            <ac:picMk id="5" creationId="{983302AE-08F3-BC9C-E6C1-4B9A9232F343}"/>
          </ac:picMkLst>
        </pc:picChg>
      </pc:sldChg>
      <pc:sldChg chg="del">
        <pc:chgData name="Berson, Titan R." userId="b095c4ac-d937-49ad-8eb7-8da13456c348" providerId="ADAL" clId="{8E2E60C5-B5D8-4728-8409-59E2C6DBD61F}" dt="2022-10-03T20:31:27.891" v="3207" actId="2696"/>
        <pc:sldMkLst>
          <pc:docMk/>
          <pc:sldMk cId="1433027046" sldId="274"/>
        </pc:sldMkLst>
      </pc:sldChg>
      <pc:sldChg chg="addSp delSp modSp mod">
        <pc:chgData name="Berson, Titan R." userId="b095c4ac-d937-49ad-8eb7-8da13456c348" providerId="ADAL" clId="{8E2E60C5-B5D8-4728-8409-59E2C6DBD61F}" dt="2022-10-03T20:38:47.163" v="3375" actId="20577"/>
        <pc:sldMkLst>
          <pc:docMk/>
          <pc:sldMk cId="3553592651" sldId="275"/>
        </pc:sldMkLst>
        <pc:spChg chg="mod">
          <ac:chgData name="Berson, Titan R." userId="b095c4ac-d937-49ad-8eb7-8da13456c348" providerId="ADAL" clId="{8E2E60C5-B5D8-4728-8409-59E2C6DBD61F}" dt="2022-10-03T20:38:47.163" v="3375" actId="20577"/>
          <ac:spMkLst>
            <pc:docMk/>
            <pc:sldMk cId="3553592651" sldId="275"/>
            <ac:spMk id="2" creationId="{3656AE75-DCDC-7800-A51B-832B0685903A}"/>
          </ac:spMkLst>
        </pc:spChg>
        <pc:spChg chg="del mod">
          <ac:chgData name="Berson, Titan R." userId="b095c4ac-d937-49ad-8eb7-8da13456c348" providerId="ADAL" clId="{8E2E60C5-B5D8-4728-8409-59E2C6DBD61F}" dt="2022-09-30T17:55:56.977" v="2624" actId="1032"/>
          <ac:spMkLst>
            <pc:docMk/>
            <pc:sldMk cId="3553592651" sldId="275"/>
            <ac:spMk id="3" creationId="{D3D89AB7-4E20-2CEB-28DB-7169EFA695AA}"/>
          </ac:spMkLst>
        </pc:spChg>
        <pc:graphicFrameChg chg="add mod modGraphic">
          <ac:chgData name="Berson, Titan R." userId="b095c4ac-d937-49ad-8eb7-8da13456c348" providerId="ADAL" clId="{8E2E60C5-B5D8-4728-8409-59E2C6DBD61F}" dt="2022-09-30T17:58:52.192" v="2679" actId="122"/>
          <ac:graphicFrameMkLst>
            <pc:docMk/>
            <pc:sldMk cId="3553592651" sldId="275"/>
            <ac:graphicFrameMk id="4" creationId="{1547A724-4C49-24FC-8CDF-291B6885E7BE}"/>
          </ac:graphicFrameMkLst>
        </pc:graphicFrameChg>
      </pc:sldChg>
      <pc:sldChg chg="del">
        <pc:chgData name="Berson, Titan R." userId="b095c4ac-d937-49ad-8eb7-8da13456c348" providerId="ADAL" clId="{8E2E60C5-B5D8-4728-8409-59E2C6DBD61F}" dt="2022-10-03T20:44:01.823" v="3458" actId="2696"/>
        <pc:sldMkLst>
          <pc:docMk/>
          <pc:sldMk cId="953805132" sldId="276"/>
        </pc:sldMkLst>
      </pc:sldChg>
      <pc:sldChg chg="addSp delSp modSp add mod">
        <pc:chgData name="Berson, Titan R." userId="b095c4ac-d937-49ad-8eb7-8da13456c348" providerId="ADAL" clId="{8E2E60C5-B5D8-4728-8409-59E2C6DBD61F}" dt="2022-09-30T16:51:28.375" v="371" actId="20577"/>
        <pc:sldMkLst>
          <pc:docMk/>
          <pc:sldMk cId="1313678804" sldId="277"/>
        </pc:sldMkLst>
        <pc:spChg chg="mod">
          <ac:chgData name="Berson, Titan R." userId="b095c4ac-d937-49ad-8eb7-8da13456c348" providerId="ADAL" clId="{8E2E60C5-B5D8-4728-8409-59E2C6DBD61F}" dt="2022-09-30T16:50:26.576" v="323" actId="20577"/>
          <ac:spMkLst>
            <pc:docMk/>
            <pc:sldMk cId="1313678804" sldId="277"/>
            <ac:spMk id="2" creationId="{87F3789B-0BFF-F801-4111-DC39734241A3}"/>
          </ac:spMkLst>
        </pc:spChg>
        <pc:spChg chg="del mod">
          <ac:chgData name="Berson, Titan R." userId="b095c4ac-d937-49ad-8eb7-8da13456c348" providerId="ADAL" clId="{8E2E60C5-B5D8-4728-8409-59E2C6DBD61F}" dt="2022-09-30T16:50:54.922" v="324" actId="1032"/>
          <ac:spMkLst>
            <pc:docMk/>
            <pc:sldMk cId="1313678804" sldId="277"/>
            <ac:spMk id="3" creationId="{6D9CDA96-8E64-771D-9022-D72722D7E677}"/>
          </ac:spMkLst>
        </pc:spChg>
        <pc:graphicFrameChg chg="add mod modGraphic">
          <ac:chgData name="Berson, Titan R." userId="b095c4ac-d937-49ad-8eb7-8da13456c348" providerId="ADAL" clId="{8E2E60C5-B5D8-4728-8409-59E2C6DBD61F}" dt="2022-09-30T16:51:28.375" v="371" actId="20577"/>
          <ac:graphicFrameMkLst>
            <pc:docMk/>
            <pc:sldMk cId="1313678804" sldId="277"/>
            <ac:graphicFrameMk id="4" creationId="{FDA416ED-BBD2-2E92-8480-5B26B1EF3666}"/>
          </ac:graphicFrameMkLst>
        </pc:graphicFrameChg>
      </pc:sldChg>
      <pc:sldChg chg="addSp modSp add mod ord modClrScheme chgLayout modNotesTx">
        <pc:chgData name="Berson, Titan R." userId="b095c4ac-d937-49ad-8eb7-8da13456c348" providerId="ADAL" clId="{8E2E60C5-B5D8-4728-8409-59E2C6DBD61F}" dt="2022-10-10T19:25:40.772" v="4844" actId="700"/>
        <pc:sldMkLst>
          <pc:docMk/>
          <pc:sldMk cId="1781692519" sldId="278"/>
        </pc:sldMkLst>
        <pc:spChg chg="mod ord">
          <ac:chgData name="Berson, Titan R." userId="b095c4ac-d937-49ad-8eb7-8da13456c348" providerId="ADAL" clId="{8E2E60C5-B5D8-4728-8409-59E2C6DBD61F}" dt="2022-10-10T19:25:40.772" v="4844" actId="700"/>
          <ac:spMkLst>
            <pc:docMk/>
            <pc:sldMk cId="1781692519" sldId="278"/>
            <ac:spMk id="2" creationId="{87F3789B-0BFF-F801-4111-DC39734241A3}"/>
          </ac:spMkLst>
        </pc:spChg>
        <pc:graphicFrameChg chg="add mod modGraphic">
          <ac:chgData name="Berson, Titan R." userId="b095c4ac-d937-49ad-8eb7-8da13456c348" providerId="ADAL" clId="{8E2E60C5-B5D8-4728-8409-59E2C6DBD61F}" dt="2022-09-30T17:08:49.830" v="838" actId="14100"/>
          <ac:graphicFrameMkLst>
            <pc:docMk/>
            <pc:sldMk cId="1781692519" sldId="278"/>
            <ac:graphicFrameMk id="3" creationId="{AC3EF966-5E24-2D6D-4131-B398540E5538}"/>
          </ac:graphicFrameMkLst>
        </pc:graphicFrameChg>
        <pc:graphicFrameChg chg="mod ord">
          <ac:chgData name="Berson, Titan R." userId="b095c4ac-d937-49ad-8eb7-8da13456c348" providerId="ADAL" clId="{8E2E60C5-B5D8-4728-8409-59E2C6DBD61F}" dt="2022-10-10T19:25:40.772" v="4844" actId="700"/>
          <ac:graphicFrameMkLst>
            <pc:docMk/>
            <pc:sldMk cId="1781692519" sldId="278"/>
            <ac:graphicFrameMk id="4" creationId="{FDA416ED-BBD2-2E92-8480-5B26B1EF3666}"/>
          </ac:graphicFrameMkLst>
        </pc:graphicFrameChg>
      </pc:sldChg>
      <pc:sldChg chg="addSp delSp modSp new del mod">
        <pc:chgData name="Berson, Titan R." userId="b095c4ac-d937-49ad-8eb7-8da13456c348" providerId="ADAL" clId="{8E2E60C5-B5D8-4728-8409-59E2C6DBD61F}" dt="2022-10-06T20:25:32.438" v="3915" actId="2696"/>
        <pc:sldMkLst>
          <pc:docMk/>
          <pc:sldMk cId="2057245058" sldId="279"/>
        </pc:sldMkLst>
        <pc:spChg chg="mod">
          <ac:chgData name="Berson, Titan R." userId="b095c4ac-d937-49ad-8eb7-8da13456c348" providerId="ADAL" clId="{8E2E60C5-B5D8-4728-8409-59E2C6DBD61F}" dt="2022-10-03T20:32:16.133" v="3271" actId="20577"/>
          <ac:spMkLst>
            <pc:docMk/>
            <pc:sldMk cId="2057245058" sldId="279"/>
            <ac:spMk id="2" creationId="{F6C31A09-B6FC-00D6-0BB6-F0EF92153ABA}"/>
          </ac:spMkLst>
        </pc:spChg>
        <pc:spChg chg="del">
          <ac:chgData name="Berson, Titan R." userId="b095c4ac-d937-49ad-8eb7-8da13456c348" providerId="ADAL" clId="{8E2E60C5-B5D8-4728-8409-59E2C6DBD61F}" dt="2022-09-30T17:23:25.753" v="1321" actId="22"/>
          <ac:spMkLst>
            <pc:docMk/>
            <pc:sldMk cId="2057245058" sldId="279"/>
            <ac:spMk id="3" creationId="{51A72802-7970-7A43-DD87-841C197BC512}"/>
          </ac:spMkLst>
        </pc:spChg>
        <pc:spChg chg="add mod">
          <ac:chgData name="Berson, Titan R." userId="b095c4ac-d937-49ad-8eb7-8da13456c348" providerId="ADAL" clId="{8E2E60C5-B5D8-4728-8409-59E2C6DBD61F}" dt="2022-09-30T17:27:07.174" v="1395" actId="20577"/>
          <ac:spMkLst>
            <pc:docMk/>
            <pc:sldMk cId="2057245058" sldId="279"/>
            <ac:spMk id="6" creationId="{DFC4D669-F1D6-9F8C-40A6-9FF7C1C7906A}"/>
          </ac:spMkLst>
        </pc:spChg>
        <pc:picChg chg="add mod ord">
          <ac:chgData name="Berson, Titan R." userId="b095c4ac-d937-49ad-8eb7-8da13456c348" providerId="ADAL" clId="{8E2E60C5-B5D8-4728-8409-59E2C6DBD61F}" dt="2022-09-30T17:25:08.480" v="1322" actId="14100"/>
          <ac:picMkLst>
            <pc:docMk/>
            <pc:sldMk cId="2057245058" sldId="279"/>
            <ac:picMk id="5" creationId="{4D2A4921-CC3C-A938-F18C-EA27C87ABB62}"/>
          </ac:picMkLst>
        </pc:picChg>
      </pc:sldChg>
      <pc:sldChg chg="addSp delSp modSp add mod ord modClrScheme chgLayout modNotesTx">
        <pc:chgData name="Berson, Titan R." userId="b095c4ac-d937-49ad-8eb7-8da13456c348" providerId="ADAL" clId="{8E2E60C5-B5D8-4728-8409-59E2C6DBD61F}" dt="2022-10-10T19:25:58.577" v="4845" actId="700"/>
        <pc:sldMkLst>
          <pc:docMk/>
          <pc:sldMk cId="2413989400" sldId="280"/>
        </pc:sldMkLst>
        <pc:spChg chg="mod ord">
          <ac:chgData name="Berson, Titan R." userId="b095c4ac-d937-49ad-8eb7-8da13456c348" providerId="ADAL" clId="{8E2E60C5-B5D8-4728-8409-59E2C6DBD61F}" dt="2022-10-10T19:25:58.577" v="4845" actId="700"/>
          <ac:spMkLst>
            <pc:docMk/>
            <pc:sldMk cId="2413989400" sldId="280"/>
            <ac:spMk id="2" creationId="{87F3789B-0BFF-F801-4111-DC39734241A3}"/>
          </ac:spMkLst>
        </pc:spChg>
        <pc:graphicFrameChg chg="del">
          <ac:chgData name="Berson, Titan R." userId="b095c4ac-d937-49ad-8eb7-8da13456c348" providerId="ADAL" clId="{8E2E60C5-B5D8-4728-8409-59E2C6DBD61F}" dt="2022-09-30T17:31:26.734" v="1461" actId="478"/>
          <ac:graphicFrameMkLst>
            <pc:docMk/>
            <pc:sldMk cId="2413989400" sldId="280"/>
            <ac:graphicFrameMk id="3" creationId="{AC3EF966-5E24-2D6D-4131-B398540E5538}"/>
          </ac:graphicFrameMkLst>
        </pc:graphicFrameChg>
        <pc:graphicFrameChg chg="mod ord">
          <ac:chgData name="Berson, Titan R." userId="b095c4ac-d937-49ad-8eb7-8da13456c348" providerId="ADAL" clId="{8E2E60C5-B5D8-4728-8409-59E2C6DBD61F}" dt="2022-10-10T19:25:58.577" v="4845" actId="700"/>
          <ac:graphicFrameMkLst>
            <pc:docMk/>
            <pc:sldMk cId="2413989400" sldId="280"/>
            <ac:graphicFrameMk id="4" creationId="{FDA416ED-BBD2-2E92-8480-5B26B1EF3666}"/>
          </ac:graphicFrameMkLst>
        </pc:graphicFrameChg>
        <pc:graphicFrameChg chg="add mod modGraphic">
          <ac:chgData name="Berson, Titan R." userId="b095c4ac-d937-49ad-8eb7-8da13456c348" providerId="ADAL" clId="{8E2E60C5-B5D8-4728-8409-59E2C6DBD61F}" dt="2022-09-30T17:37:37.363" v="1811" actId="20577"/>
          <ac:graphicFrameMkLst>
            <pc:docMk/>
            <pc:sldMk cId="2413989400" sldId="280"/>
            <ac:graphicFrameMk id="5" creationId="{A6DD3597-AF94-0604-3A89-4221C29E25FA}"/>
          </ac:graphicFrameMkLst>
        </pc:graphicFrameChg>
      </pc:sldChg>
      <pc:sldChg chg="modSp add mod ord modClrScheme chgLayout modNotesTx">
        <pc:chgData name="Berson, Titan R." userId="b095c4ac-d937-49ad-8eb7-8da13456c348" providerId="ADAL" clId="{8E2E60C5-B5D8-4728-8409-59E2C6DBD61F}" dt="2022-10-10T19:26:18.234" v="4846" actId="700"/>
        <pc:sldMkLst>
          <pc:docMk/>
          <pc:sldMk cId="1058884751" sldId="281"/>
        </pc:sldMkLst>
        <pc:spChg chg="mod ord">
          <ac:chgData name="Berson, Titan R." userId="b095c4ac-d937-49ad-8eb7-8da13456c348" providerId="ADAL" clId="{8E2E60C5-B5D8-4728-8409-59E2C6DBD61F}" dt="2022-10-10T19:26:18.234" v="4846" actId="700"/>
          <ac:spMkLst>
            <pc:docMk/>
            <pc:sldMk cId="1058884751" sldId="281"/>
            <ac:spMk id="2" creationId="{87F3789B-0BFF-F801-4111-DC39734241A3}"/>
          </ac:spMkLst>
        </pc:spChg>
        <pc:graphicFrameChg chg="mod ord">
          <ac:chgData name="Berson, Titan R." userId="b095c4ac-d937-49ad-8eb7-8da13456c348" providerId="ADAL" clId="{8E2E60C5-B5D8-4728-8409-59E2C6DBD61F}" dt="2022-10-10T19:26:18.234" v="4846" actId="700"/>
          <ac:graphicFrameMkLst>
            <pc:docMk/>
            <pc:sldMk cId="1058884751" sldId="281"/>
            <ac:graphicFrameMk id="4" creationId="{FDA416ED-BBD2-2E92-8480-5B26B1EF3666}"/>
          </ac:graphicFrameMkLst>
        </pc:graphicFrameChg>
        <pc:graphicFrameChg chg="mod">
          <ac:chgData name="Berson, Titan R." userId="b095c4ac-d937-49ad-8eb7-8da13456c348" providerId="ADAL" clId="{8E2E60C5-B5D8-4728-8409-59E2C6DBD61F}" dt="2022-09-30T17:53:08.314" v="2577" actId="20577"/>
          <ac:graphicFrameMkLst>
            <pc:docMk/>
            <pc:sldMk cId="1058884751" sldId="281"/>
            <ac:graphicFrameMk id="5" creationId="{A6DD3597-AF94-0604-3A89-4221C29E25FA}"/>
          </ac:graphicFrameMkLst>
        </pc:graphicFrameChg>
      </pc:sldChg>
      <pc:sldChg chg="del">
        <pc:chgData name="Berson, Titan R." userId="b095c4ac-d937-49ad-8eb7-8da13456c348" providerId="ADAL" clId="{8E2E60C5-B5D8-4728-8409-59E2C6DBD61F}" dt="2022-10-10T20:02:18.170" v="5057" actId="2696"/>
        <pc:sldMkLst>
          <pc:docMk/>
          <pc:sldMk cId="264849746" sldId="282"/>
        </pc:sldMkLst>
      </pc:sldChg>
      <pc:sldChg chg="addSp delSp modSp add mod ord modClrScheme chgLayout">
        <pc:chgData name="Berson, Titan R." userId="b095c4ac-d937-49ad-8eb7-8da13456c348" providerId="ADAL" clId="{8E2E60C5-B5D8-4728-8409-59E2C6DBD61F}" dt="2022-10-10T19:27:53.343" v="4847" actId="700"/>
        <pc:sldMkLst>
          <pc:docMk/>
          <pc:sldMk cId="3435699574" sldId="284"/>
        </pc:sldMkLst>
        <pc:spChg chg="mod ord">
          <ac:chgData name="Berson, Titan R." userId="b095c4ac-d937-49ad-8eb7-8da13456c348" providerId="ADAL" clId="{8E2E60C5-B5D8-4728-8409-59E2C6DBD61F}" dt="2022-10-10T19:27:53.343" v="4847" actId="700"/>
          <ac:spMkLst>
            <pc:docMk/>
            <pc:sldMk cId="3435699574" sldId="284"/>
            <ac:spMk id="2" creationId="{3656AE75-DCDC-7800-A51B-832B0685903A}"/>
          </ac:spMkLst>
        </pc:spChg>
        <pc:spChg chg="add del mod">
          <ac:chgData name="Berson, Titan R." userId="b095c4ac-d937-49ad-8eb7-8da13456c348" providerId="ADAL" clId="{8E2E60C5-B5D8-4728-8409-59E2C6DBD61F}" dt="2022-10-01T20:29:12.800" v="2711" actId="1032"/>
          <ac:spMkLst>
            <pc:docMk/>
            <pc:sldMk cId="3435699574" sldId="284"/>
            <ac:spMk id="5" creationId="{520DB2FE-AB19-B379-9896-1CDCAE3FDD30}"/>
          </ac:spMkLst>
        </pc:spChg>
        <pc:graphicFrameChg chg="del mod">
          <ac:chgData name="Berson, Titan R." userId="b095c4ac-d937-49ad-8eb7-8da13456c348" providerId="ADAL" clId="{8E2E60C5-B5D8-4728-8409-59E2C6DBD61F}" dt="2022-10-01T20:28:09.057" v="2686" actId="478"/>
          <ac:graphicFrameMkLst>
            <pc:docMk/>
            <pc:sldMk cId="3435699574" sldId="284"/>
            <ac:graphicFrameMk id="4" creationId="{1547A724-4C49-24FC-8CDF-291B6885E7BE}"/>
          </ac:graphicFrameMkLst>
        </pc:graphicFrameChg>
        <pc:graphicFrameChg chg="add mod ord modGraphic">
          <ac:chgData name="Berson, Titan R." userId="b095c4ac-d937-49ad-8eb7-8da13456c348" providerId="ADAL" clId="{8E2E60C5-B5D8-4728-8409-59E2C6DBD61F}" dt="2022-10-10T19:27:53.343" v="4847" actId="700"/>
          <ac:graphicFrameMkLst>
            <pc:docMk/>
            <pc:sldMk cId="3435699574" sldId="284"/>
            <ac:graphicFrameMk id="6" creationId="{21D2874E-F96C-5978-5B72-46FB18ADD2A9}"/>
          </ac:graphicFrameMkLst>
        </pc:graphicFrameChg>
      </pc:sldChg>
      <pc:sldChg chg="modSp mod ord modClrScheme chgLayout">
        <pc:chgData name="Berson, Titan R." userId="b095c4ac-d937-49ad-8eb7-8da13456c348" providerId="ADAL" clId="{8E2E60C5-B5D8-4728-8409-59E2C6DBD61F}" dt="2022-10-10T19:29:51.716" v="4848" actId="700"/>
        <pc:sldMkLst>
          <pc:docMk/>
          <pc:sldMk cId="3402881972" sldId="288"/>
        </pc:sldMkLst>
        <pc:spChg chg="mod ord">
          <ac:chgData name="Berson, Titan R." userId="b095c4ac-d937-49ad-8eb7-8da13456c348" providerId="ADAL" clId="{8E2E60C5-B5D8-4728-8409-59E2C6DBD61F}" dt="2022-10-10T19:29:51.716" v="4848" actId="700"/>
          <ac:spMkLst>
            <pc:docMk/>
            <pc:sldMk cId="3402881972" sldId="288"/>
            <ac:spMk id="2" creationId="{3656AE75-DCDC-7800-A51B-832B0685903A}"/>
          </ac:spMkLst>
        </pc:spChg>
        <pc:graphicFrameChg chg="mod ord">
          <ac:chgData name="Berson, Titan R." userId="b095c4ac-d937-49ad-8eb7-8da13456c348" providerId="ADAL" clId="{8E2E60C5-B5D8-4728-8409-59E2C6DBD61F}" dt="2022-10-10T19:29:51.716" v="4848" actId="700"/>
          <ac:graphicFrameMkLst>
            <pc:docMk/>
            <pc:sldMk cId="3402881972" sldId="288"/>
            <ac:graphicFrameMk id="6" creationId="{21D2874E-F96C-5978-5B72-46FB18ADD2A9}"/>
          </ac:graphicFrameMkLst>
        </pc:graphicFrameChg>
      </pc:sldChg>
      <pc:sldChg chg="modSp mod ord">
        <pc:chgData name="Berson, Titan R." userId="b095c4ac-d937-49ad-8eb7-8da13456c348" providerId="ADAL" clId="{8E2E60C5-B5D8-4728-8409-59E2C6DBD61F}" dt="2022-10-06T20:22:15.844" v="3913"/>
        <pc:sldMkLst>
          <pc:docMk/>
          <pc:sldMk cId="3283620086" sldId="289"/>
        </pc:sldMkLst>
        <pc:spChg chg="mod">
          <ac:chgData name="Berson, Titan R." userId="b095c4ac-d937-49ad-8eb7-8da13456c348" providerId="ADAL" clId="{8E2E60C5-B5D8-4728-8409-59E2C6DBD61F}" dt="2022-10-03T20:42:11.389" v="3457" actId="20577"/>
          <ac:spMkLst>
            <pc:docMk/>
            <pc:sldMk cId="3283620086" sldId="289"/>
            <ac:spMk id="2" creationId="{3656AE75-DCDC-7800-A51B-832B0685903A}"/>
          </ac:spMkLst>
        </pc:spChg>
      </pc:sldChg>
      <pc:sldChg chg="modSp mod">
        <pc:chgData name="Berson, Titan R." userId="b095c4ac-d937-49ad-8eb7-8da13456c348" providerId="ADAL" clId="{8E2E60C5-B5D8-4728-8409-59E2C6DBD61F}" dt="2022-10-03T20:41:47.642" v="3451" actId="20577"/>
        <pc:sldMkLst>
          <pc:docMk/>
          <pc:sldMk cId="1260177162" sldId="290"/>
        </pc:sldMkLst>
        <pc:spChg chg="mod">
          <ac:chgData name="Berson, Titan R." userId="b095c4ac-d937-49ad-8eb7-8da13456c348" providerId="ADAL" clId="{8E2E60C5-B5D8-4728-8409-59E2C6DBD61F}" dt="2022-10-03T20:41:47.642" v="3451" actId="20577"/>
          <ac:spMkLst>
            <pc:docMk/>
            <pc:sldMk cId="1260177162" sldId="290"/>
            <ac:spMk id="2" creationId="{3656AE75-DCDC-7800-A51B-832B0685903A}"/>
          </ac:spMkLst>
        </pc:spChg>
      </pc:sldChg>
      <pc:sldChg chg="modSp mod">
        <pc:chgData name="Berson, Titan R." userId="b095c4ac-d937-49ad-8eb7-8da13456c348" providerId="ADAL" clId="{8E2E60C5-B5D8-4728-8409-59E2C6DBD61F}" dt="2022-10-03T20:29:59.123" v="3143" actId="20577"/>
        <pc:sldMkLst>
          <pc:docMk/>
          <pc:sldMk cId="2990621880" sldId="292"/>
        </pc:sldMkLst>
        <pc:spChg chg="mod">
          <ac:chgData name="Berson, Titan R." userId="b095c4ac-d937-49ad-8eb7-8da13456c348" providerId="ADAL" clId="{8E2E60C5-B5D8-4728-8409-59E2C6DBD61F}" dt="2022-10-03T20:29:59.123" v="3143" actId="20577"/>
          <ac:spMkLst>
            <pc:docMk/>
            <pc:sldMk cId="2990621880" sldId="292"/>
            <ac:spMk id="2" creationId="{630E1806-25D6-BF18-AE46-82F384B4AC53}"/>
          </ac:spMkLst>
        </pc:spChg>
      </pc:sldChg>
      <pc:sldChg chg="delSp modSp new mod">
        <pc:chgData name="Berson, Titan R." userId="b095c4ac-d937-49ad-8eb7-8da13456c348" providerId="ADAL" clId="{8E2E60C5-B5D8-4728-8409-59E2C6DBD61F}" dt="2022-10-03T21:12:27.786" v="3471" actId="478"/>
        <pc:sldMkLst>
          <pc:docMk/>
          <pc:sldMk cId="2830437999" sldId="293"/>
        </pc:sldMkLst>
        <pc:spChg chg="mod">
          <ac:chgData name="Berson, Titan R." userId="b095c4ac-d937-49ad-8eb7-8da13456c348" providerId="ADAL" clId="{8E2E60C5-B5D8-4728-8409-59E2C6DBD61F}" dt="2022-10-03T21:11:43.090" v="3469" actId="20577"/>
          <ac:spMkLst>
            <pc:docMk/>
            <pc:sldMk cId="2830437999" sldId="293"/>
            <ac:spMk id="2" creationId="{5B2A849E-3C54-8760-82AA-B11FBC3D80D1}"/>
          </ac:spMkLst>
        </pc:spChg>
        <pc:spChg chg="del mod">
          <ac:chgData name="Berson, Titan R." userId="b095c4ac-d937-49ad-8eb7-8da13456c348" providerId="ADAL" clId="{8E2E60C5-B5D8-4728-8409-59E2C6DBD61F}" dt="2022-10-03T21:12:27.786" v="3471" actId="478"/>
          <ac:spMkLst>
            <pc:docMk/>
            <pc:sldMk cId="2830437999" sldId="293"/>
            <ac:spMk id="3" creationId="{064AA8FA-2362-DD40-C46C-93E4FA6D57A0}"/>
          </ac:spMkLst>
        </pc:spChg>
      </pc:sldChg>
      <pc:sldChg chg="modSp new mod">
        <pc:chgData name="Berson, Titan R." userId="b095c4ac-d937-49ad-8eb7-8da13456c348" providerId="ADAL" clId="{8E2E60C5-B5D8-4728-8409-59E2C6DBD61F}" dt="2022-10-03T21:12:43.408" v="3489" actId="20577"/>
        <pc:sldMkLst>
          <pc:docMk/>
          <pc:sldMk cId="2905346201" sldId="294"/>
        </pc:sldMkLst>
        <pc:spChg chg="mod">
          <ac:chgData name="Berson, Titan R." userId="b095c4ac-d937-49ad-8eb7-8da13456c348" providerId="ADAL" clId="{8E2E60C5-B5D8-4728-8409-59E2C6DBD61F}" dt="2022-10-03T21:12:43.408" v="3489" actId="20577"/>
          <ac:spMkLst>
            <pc:docMk/>
            <pc:sldMk cId="2905346201" sldId="294"/>
            <ac:spMk id="2" creationId="{2C8CE2E3-3A85-F0B2-67C2-8A12EFA5BC10}"/>
          </ac:spMkLst>
        </pc:spChg>
      </pc:sldChg>
      <pc:sldChg chg="new del">
        <pc:chgData name="Berson, Titan R." userId="b095c4ac-d937-49ad-8eb7-8da13456c348" providerId="ADAL" clId="{8E2E60C5-B5D8-4728-8409-59E2C6DBD61F}" dt="2022-10-03T21:12:49.892" v="3491" actId="47"/>
        <pc:sldMkLst>
          <pc:docMk/>
          <pc:sldMk cId="798886580" sldId="295"/>
        </pc:sldMkLst>
      </pc:sldChg>
      <pc:sldChg chg="addSp modSp mod">
        <pc:chgData name="Berson, Titan R." userId="b095c4ac-d937-49ad-8eb7-8da13456c348" providerId="ADAL" clId="{8E2E60C5-B5D8-4728-8409-59E2C6DBD61F}" dt="2022-10-06T20:40:54.421" v="4398" actId="20577"/>
        <pc:sldMkLst>
          <pc:docMk/>
          <pc:sldMk cId="1840018845" sldId="295"/>
        </pc:sldMkLst>
        <pc:spChg chg="add mod">
          <ac:chgData name="Berson, Titan R." userId="b095c4ac-d937-49ad-8eb7-8da13456c348" providerId="ADAL" clId="{8E2E60C5-B5D8-4728-8409-59E2C6DBD61F}" dt="2022-10-06T20:40:54.421" v="4398" actId="20577"/>
          <ac:spMkLst>
            <pc:docMk/>
            <pc:sldMk cId="1840018845" sldId="295"/>
            <ac:spMk id="3" creationId="{6F5E78F6-B74A-8283-BBC5-F04F0EDA8E3F}"/>
          </ac:spMkLst>
        </pc:spChg>
      </pc:sldChg>
      <pc:sldChg chg="addSp delSp modSp add mod">
        <pc:chgData name="Berson, Titan R." userId="b095c4ac-d937-49ad-8eb7-8da13456c348" providerId="ADAL" clId="{8E2E60C5-B5D8-4728-8409-59E2C6DBD61F}" dt="2022-10-03T21:49:59.673" v="3911" actId="20577"/>
        <pc:sldMkLst>
          <pc:docMk/>
          <pc:sldMk cId="2080246197" sldId="296"/>
        </pc:sldMkLst>
        <pc:spChg chg="mod">
          <ac:chgData name="Berson, Titan R." userId="b095c4ac-d937-49ad-8eb7-8da13456c348" providerId="ADAL" clId="{8E2E60C5-B5D8-4728-8409-59E2C6DBD61F}" dt="2022-10-03T21:16:26.729" v="3536" actId="20577"/>
          <ac:spMkLst>
            <pc:docMk/>
            <pc:sldMk cId="2080246197" sldId="296"/>
            <ac:spMk id="2" creationId="{3656AE75-DCDC-7800-A51B-832B0685903A}"/>
          </ac:spMkLst>
        </pc:spChg>
        <pc:spChg chg="add del mod">
          <ac:chgData name="Berson, Titan R." userId="b095c4ac-d937-49ad-8eb7-8da13456c348" providerId="ADAL" clId="{8E2E60C5-B5D8-4728-8409-59E2C6DBD61F}" dt="2022-10-03T21:16:48.031" v="3538" actId="1032"/>
          <ac:spMkLst>
            <pc:docMk/>
            <pc:sldMk cId="2080246197" sldId="296"/>
            <ac:spMk id="4" creationId="{3D3E7846-7947-3AF6-2304-1C960D993146}"/>
          </ac:spMkLst>
        </pc:spChg>
        <pc:spChg chg="add del mod">
          <ac:chgData name="Berson, Titan R." userId="b095c4ac-d937-49ad-8eb7-8da13456c348" providerId="ADAL" clId="{8E2E60C5-B5D8-4728-8409-59E2C6DBD61F}" dt="2022-10-03T21:46:38.404" v="3798"/>
          <ac:spMkLst>
            <pc:docMk/>
            <pc:sldMk cId="2080246197" sldId="296"/>
            <ac:spMk id="8" creationId="{A152E042-9762-01AD-354F-188A98F34C29}"/>
          </ac:spMkLst>
        </pc:spChg>
        <pc:spChg chg="add mod">
          <ac:chgData name="Berson, Titan R." userId="b095c4ac-d937-49ad-8eb7-8da13456c348" providerId="ADAL" clId="{8E2E60C5-B5D8-4728-8409-59E2C6DBD61F}" dt="2022-10-03T21:49:34.068" v="3886" actId="20577"/>
          <ac:spMkLst>
            <pc:docMk/>
            <pc:sldMk cId="2080246197" sldId="296"/>
            <ac:spMk id="14" creationId="{9BE358BC-16B3-D375-608D-D85EE7EEA716}"/>
          </ac:spMkLst>
        </pc:spChg>
        <pc:spChg chg="add mod">
          <ac:chgData name="Berson, Titan R." userId="b095c4ac-d937-49ad-8eb7-8da13456c348" providerId="ADAL" clId="{8E2E60C5-B5D8-4728-8409-59E2C6DBD61F}" dt="2022-10-03T21:49:59.673" v="3911" actId="20577"/>
          <ac:spMkLst>
            <pc:docMk/>
            <pc:sldMk cId="2080246197" sldId="296"/>
            <ac:spMk id="15" creationId="{AD9BF8E6-8D01-0DAC-0601-3A9A1D173283}"/>
          </ac:spMkLst>
        </pc:spChg>
        <pc:graphicFrameChg chg="add del modGraphic">
          <ac:chgData name="Berson, Titan R." userId="b095c4ac-d937-49ad-8eb7-8da13456c348" providerId="ADAL" clId="{8E2E60C5-B5D8-4728-8409-59E2C6DBD61F}" dt="2022-10-03T21:17:01.669" v="3539" actId="478"/>
          <ac:graphicFrameMkLst>
            <pc:docMk/>
            <pc:sldMk cId="2080246197" sldId="296"/>
            <ac:graphicFrameMk id="5" creationId="{C7688335-D1D0-4792-2528-751B36A69266}"/>
          </ac:graphicFrameMkLst>
        </pc:graphicFrameChg>
        <pc:graphicFrameChg chg="del">
          <ac:chgData name="Berson, Titan R." userId="b095c4ac-d937-49ad-8eb7-8da13456c348" providerId="ADAL" clId="{8E2E60C5-B5D8-4728-8409-59E2C6DBD61F}" dt="2022-10-03T21:16:34.029" v="3537" actId="478"/>
          <ac:graphicFrameMkLst>
            <pc:docMk/>
            <pc:sldMk cId="2080246197" sldId="296"/>
            <ac:graphicFrameMk id="6" creationId="{21D2874E-F96C-5978-5B72-46FB18ADD2A9}"/>
          </ac:graphicFrameMkLst>
        </pc:graphicFrameChg>
        <pc:picChg chg="add mod">
          <ac:chgData name="Berson, Titan R." userId="b095c4ac-d937-49ad-8eb7-8da13456c348" providerId="ADAL" clId="{8E2E60C5-B5D8-4728-8409-59E2C6DBD61F}" dt="2022-10-03T21:46:43.408" v="3799" actId="1076"/>
          <ac:picMkLst>
            <pc:docMk/>
            <pc:sldMk cId="2080246197" sldId="296"/>
            <ac:picMk id="9" creationId="{915C4A73-B53F-7BDE-0F2A-555BF293A9CE}"/>
          </ac:picMkLst>
        </pc:picChg>
        <pc:cxnChg chg="add del">
          <ac:chgData name="Berson, Titan R." userId="b095c4ac-d937-49ad-8eb7-8da13456c348" providerId="ADAL" clId="{8E2E60C5-B5D8-4728-8409-59E2C6DBD61F}" dt="2022-10-03T21:47:42.247" v="3801" actId="11529"/>
          <ac:cxnSpMkLst>
            <pc:docMk/>
            <pc:sldMk cId="2080246197" sldId="296"/>
            <ac:cxnSpMk id="11" creationId="{F6615964-3CDA-9F1B-861B-223A1C2EB044}"/>
          </ac:cxnSpMkLst>
        </pc:cxnChg>
        <pc:cxnChg chg="add">
          <ac:chgData name="Berson, Titan R." userId="b095c4ac-d937-49ad-8eb7-8da13456c348" providerId="ADAL" clId="{8E2E60C5-B5D8-4728-8409-59E2C6DBD61F}" dt="2022-10-03T21:47:53.572" v="3802" actId="11529"/>
          <ac:cxnSpMkLst>
            <pc:docMk/>
            <pc:sldMk cId="2080246197" sldId="296"/>
            <ac:cxnSpMk id="13" creationId="{9A413916-4440-7CB3-28C1-13A4AA09B527}"/>
          </ac:cxnSpMkLst>
        </pc:cxnChg>
      </pc:sldChg>
      <pc:sldChg chg="addSp delSp modSp add mod">
        <pc:chgData name="Berson, Titan R." userId="b095c4ac-d937-49ad-8eb7-8da13456c348" providerId="ADAL" clId="{8E2E60C5-B5D8-4728-8409-59E2C6DBD61F}" dt="2022-10-10T19:42:03.183" v="4911" actId="20577"/>
        <pc:sldMkLst>
          <pc:docMk/>
          <pc:sldMk cId="593382965" sldId="303"/>
        </pc:sldMkLst>
        <pc:spChg chg="mod">
          <ac:chgData name="Berson, Titan R." userId="b095c4ac-d937-49ad-8eb7-8da13456c348" providerId="ADAL" clId="{8E2E60C5-B5D8-4728-8409-59E2C6DBD61F}" dt="2022-10-10T19:42:03.183" v="4911" actId="20577"/>
          <ac:spMkLst>
            <pc:docMk/>
            <pc:sldMk cId="593382965" sldId="303"/>
            <ac:spMk id="2" creationId="{3656AE75-DCDC-7800-A51B-832B0685903A}"/>
          </ac:spMkLst>
        </pc:spChg>
        <pc:spChg chg="add mod">
          <ac:chgData name="Berson, Titan R." userId="b095c4ac-d937-49ad-8eb7-8da13456c348" providerId="ADAL" clId="{8E2E60C5-B5D8-4728-8409-59E2C6DBD61F}" dt="2022-10-10T19:41:33.368" v="4901" actId="255"/>
          <ac:spMkLst>
            <pc:docMk/>
            <pc:sldMk cId="593382965" sldId="303"/>
            <ac:spMk id="4" creationId="{83297EEC-6299-D924-2B6D-504618678982}"/>
          </ac:spMkLst>
        </pc:spChg>
        <pc:graphicFrameChg chg="del">
          <ac:chgData name="Berson, Titan R." userId="b095c4ac-d937-49ad-8eb7-8da13456c348" providerId="ADAL" clId="{8E2E60C5-B5D8-4728-8409-59E2C6DBD61F}" dt="2022-10-10T19:40:56.833" v="4898" actId="478"/>
          <ac:graphicFrameMkLst>
            <pc:docMk/>
            <pc:sldMk cId="593382965" sldId="303"/>
            <ac:graphicFrameMk id="6" creationId="{21D2874E-F96C-5978-5B72-46FB18ADD2A9}"/>
          </ac:graphicFrameMkLst>
        </pc:graphicFrameChg>
      </pc:sldChg>
      <pc:sldChg chg="add del">
        <pc:chgData name="Berson, Titan R." userId="b095c4ac-d937-49ad-8eb7-8da13456c348" providerId="ADAL" clId="{8E2E60C5-B5D8-4728-8409-59E2C6DBD61F}" dt="2022-10-10T19:32:39.767" v="4850" actId="2696"/>
        <pc:sldMkLst>
          <pc:docMk/>
          <pc:sldMk cId="3779041247" sldId="303"/>
        </pc:sldMkLst>
      </pc:sldChg>
      <pc:sldChg chg="modSp add mod ord">
        <pc:chgData name="Berson, Titan R." userId="b095c4ac-d937-49ad-8eb7-8da13456c348" providerId="ADAL" clId="{8E2E60C5-B5D8-4728-8409-59E2C6DBD61F}" dt="2022-10-11T00:00:05.170" v="6112"/>
        <pc:sldMkLst>
          <pc:docMk/>
          <pc:sldMk cId="3971883693" sldId="304"/>
        </pc:sldMkLst>
        <pc:spChg chg="mod">
          <ac:chgData name="Berson, Titan R." userId="b095c4ac-d937-49ad-8eb7-8da13456c348" providerId="ADAL" clId="{8E2E60C5-B5D8-4728-8409-59E2C6DBD61F}" dt="2022-10-10T19:47:56.092" v="4992" actId="20577"/>
          <ac:spMkLst>
            <pc:docMk/>
            <pc:sldMk cId="3971883693" sldId="304"/>
            <ac:spMk id="2" creationId="{3656AE75-DCDC-7800-A51B-832B0685903A}"/>
          </ac:spMkLst>
        </pc:spChg>
        <pc:spChg chg="mod">
          <ac:chgData name="Berson, Titan R." userId="b095c4ac-d937-49ad-8eb7-8da13456c348" providerId="ADAL" clId="{8E2E60C5-B5D8-4728-8409-59E2C6DBD61F}" dt="2022-10-10T19:48:41.062" v="4997" actId="20577"/>
          <ac:spMkLst>
            <pc:docMk/>
            <pc:sldMk cId="3971883693" sldId="304"/>
            <ac:spMk id="4" creationId="{83297EEC-6299-D924-2B6D-504618678982}"/>
          </ac:spMkLst>
        </pc:spChg>
      </pc:sldChg>
      <pc:sldChg chg="modSp add mod ord">
        <pc:chgData name="Berson, Titan R." userId="b095c4ac-d937-49ad-8eb7-8da13456c348" providerId="ADAL" clId="{8E2E60C5-B5D8-4728-8409-59E2C6DBD61F}" dt="2022-10-10T23:59:50.297" v="6110"/>
        <pc:sldMkLst>
          <pc:docMk/>
          <pc:sldMk cId="1890539219" sldId="305"/>
        </pc:sldMkLst>
        <pc:spChg chg="mod">
          <ac:chgData name="Berson, Titan R." userId="b095c4ac-d937-49ad-8eb7-8da13456c348" providerId="ADAL" clId="{8E2E60C5-B5D8-4728-8409-59E2C6DBD61F}" dt="2022-10-10T19:47:45.892" v="4989" actId="20577"/>
          <ac:spMkLst>
            <pc:docMk/>
            <pc:sldMk cId="1890539219" sldId="305"/>
            <ac:spMk id="2" creationId="{3656AE75-DCDC-7800-A51B-832B0685903A}"/>
          </ac:spMkLst>
        </pc:spChg>
      </pc:sldChg>
      <pc:sldChg chg="modSp add mod ord">
        <pc:chgData name="Berson, Titan R." userId="b095c4ac-d937-49ad-8eb7-8da13456c348" providerId="ADAL" clId="{8E2E60C5-B5D8-4728-8409-59E2C6DBD61F}" dt="2022-10-11T00:00:20.496" v="6114"/>
        <pc:sldMkLst>
          <pc:docMk/>
          <pc:sldMk cId="967847618" sldId="306"/>
        </pc:sldMkLst>
        <pc:spChg chg="mod">
          <ac:chgData name="Berson, Titan R." userId="b095c4ac-d937-49ad-8eb7-8da13456c348" providerId="ADAL" clId="{8E2E60C5-B5D8-4728-8409-59E2C6DBD61F}" dt="2022-10-10T19:50:52.157" v="5010" actId="20577"/>
          <ac:spMkLst>
            <pc:docMk/>
            <pc:sldMk cId="967847618" sldId="306"/>
            <ac:spMk id="2" creationId="{3656AE75-DCDC-7800-A51B-832B0685903A}"/>
          </ac:spMkLst>
        </pc:spChg>
        <pc:spChg chg="mod">
          <ac:chgData name="Berson, Titan R." userId="b095c4ac-d937-49ad-8eb7-8da13456c348" providerId="ADAL" clId="{8E2E60C5-B5D8-4728-8409-59E2C6DBD61F}" dt="2022-10-10T19:51:38.134" v="5019" actId="255"/>
          <ac:spMkLst>
            <pc:docMk/>
            <pc:sldMk cId="967847618" sldId="306"/>
            <ac:spMk id="4" creationId="{83297EEC-6299-D924-2B6D-504618678982}"/>
          </ac:spMkLst>
        </pc:spChg>
      </pc:sldChg>
      <pc:sldChg chg="modSp add mod ord">
        <pc:chgData name="Berson, Titan R." userId="b095c4ac-d937-49ad-8eb7-8da13456c348" providerId="ADAL" clId="{8E2E60C5-B5D8-4728-8409-59E2C6DBD61F}" dt="2022-10-11T00:00:51.695" v="6116"/>
        <pc:sldMkLst>
          <pc:docMk/>
          <pc:sldMk cId="749659287" sldId="307"/>
        </pc:sldMkLst>
        <pc:spChg chg="mod">
          <ac:chgData name="Berson, Titan R." userId="b095c4ac-d937-49ad-8eb7-8da13456c348" providerId="ADAL" clId="{8E2E60C5-B5D8-4728-8409-59E2C6DBD61F}" dt="2022-10-10T19:52:36.514" v="5053" actId="20577"/>
          <ac:spMkLst>
            <pc:docMk/>
            <pc:sldMk cId="749659287" sldId="307"/>
            <ac:spMk id="2" creationId="{3656AE75-DCDC-7800-A51B-832B0685903A}"/>
          </ac:spMkLst>
        </pc:spChg>
        <pc:spChg chg="mod">
          <ac:chgData name="Berson, Titan R." userId="b095c4ac-d937-49ad-8eb7-8da13456c348" providerId="ADAL" clId="{8E2E60C5-B5D8-4728-8409-59E2C6DBD61F}" dt="2022-10-10T19:52:55.878" v="5056" actId="255"/>
          <ac:spMkLst>
            <pc:docMk/>
            <pc:sldMk cId="749659287" sldId="307"/>
            <ac:spMk id="4" creationId="{83297EEC-6299-D924-2B6D-504618678982}"/>
          </ac:spMkLst>
        </pc:spChg>
      </pc:sldChg>
      <pc:sldChg chg="addSp delSp modSp add mod ord">
        <pc:chgData name="Berson, Titan R." userId="b095c4ac-d937-49ad-8eb7-8da13456c348" providerId="ADAL" clId="{8E2E60C5-B5D8-4728-8409-59E2C6DBD61F}" dt="2022-10-10T23:24:56.098" v="5180"/>
        <pc:sldMkLst>
          <pc:docMk/>
          <pc:sldMk cId="1038660583" sldId="308"/>
        </pc:sldMkLst>
        <pc:spChg chg="add del mod">
          <ac:chgData name="Berson, Titan R." userId="b095c4ac-d937-49ad-8eb7-8da13456c348" providerId="ADAL" clId="{8E2E60C5-B5D8-4728-8409-59E2C6DBD61F}" dt="2022-10-10T23:19:27.159" v="5122"/>
          <ac:spMkLst>
            <pc:docMk/>
            <pc:sldMk cId="1038660583" sldId="308"/>
            <ac:spMk id="3" creationId="{049B1EAC-A30E-145B-8693-CC5626E5D1A8}"/>
          </ac:spMkLst>
        </pc:spChg>
        <pc:spChg chg="mod">
          <ac:chgData name="Berson, Titan R." userId="b095c4ac-d937-49ad-8eb7-8da13456c348" providerId="ADAL" clId="{8E2E60C5-B5D8-4728-8409-59E2C6DBD61F}" dt="2022-10-10T23:18:18.774" v="5118" actId="20577"/>
          <ac:spMkLst>
            <pc:docMk/>
            <pc:sldMk cId="1038660583" sldId="308"/>
            <ac:spMk id="10" creationId="{FA0D8C9E-F5BD-4819-ADBD-36608DF7F7EC}"/>
          </ac:spMkLst>
        </pc:spChg>
        <pc:spChg chg="add del mod">
          <ac:chgData name="Berson, Titan R." userId="b095c4ac-d937-49ad-8eb7-8da13456c348" providerId="ADAL" clId="{8E2E60C5-B5D8-4728-8409-59E2C6DBD61F}" dt="2022-10-10T23:23:08.056" v="5166"/>
          <ac:spMkLst>
            <pc:docMk/>
            <pc:sldMk cId="1038660583" sldId="308"/>
            <ac:spMk id="11" creationId="{10F61798-76FA-823A-9FF0-CBEE9FFCC2B4}"/>
          </ac:spMkLst>
        </pc:spChg>
        <pc:graphicFrameChg chg="del mod">
          <ac:chgData name="Berson, Titan R." userId="b095c4ac-d937-49ad-8eb7-8da13456c348" providerId="ADAL" clId="{8E2E60C5-B5D8-4728-8409-59E2C6DBD61F}" dt="2022-10-10T23:18:52.554" v="5121" actId="478"/>
          <ac:graphicFrameMkLst>
            <pc:docMk/>
            <pc:sldMk cId="1038660583" sldId="308"/>
            <ac:graphicFrameMk id="4" creationId="{02B2E4AE-C64D-7DF9-85E5-8C13292654C2}"/>
          </ac:graphicFrameMkLst>
        </pc:graphicFrameChg>
        <pc:picChg chg="add del mod">
          <ac:chgData name="Berson, Titan R." userId="b095c4ac-d937-49ad-8eb7-8da13456c348" providerId="ADAL" clId="{8E2E60C5-B5D8-4728-8409-59E2C6DBD61F}" dt="2022-10-10T23:22:22.640" v="5158" actId="478"/>
          <ac:picMkLst>
            <pc:docMk/>
            <pc:sldMk cId="1038660583" sldId="308"/>
            <ac:picMk id="5" creationId="{44674D19-FC9A-6554-066D-D7592329BB40}"/>
          </ac:picMkLst>
        </pc:picChg>
        <pc:picChg chg="add mod">
          <ac:chgData name="Berson, Titan R." userId="b095c4ac-d937-49ad-8eb7-8da13456c348" providerId="ADAL" clId="{8E2E60C5-B5D8-4728-8409-59E2C6DBD61F}" dt="2022-10-10T23:23:37.910" v="5174" actId="1076"/>
          <ac:picMkLst>
            <pc:docMk/>
            <pc:sldMk cId="1038660583" sldId="308"/>
            <ac:picMk id="6" creationId="{2F421E9F-87E5-84AA-635B-67DD5EAA7B87}"/>
          </ac:picMkLst>
        </pc:picChg>
        <pc:picChg chg="add del mod">
          <ac:chgData name="Berson, Titan R." userId="b095c4ac-d937-49ad-8eb7-8da13456c348" providerId="ADAL" clId="{8E2E60C5-B5D8-4728-8409-59E2C6DBD61F}" dt="2022-10-10T23:21:18.901" v="5139" actId="478"/>
          <ac:picMkLst>
            <pc:docMk/>
            <pc:sldMk cId="1038660583" sldId="308"/>
            <ac:picMk id="7" creationId="{784F245A-3493-1950-13D3-5C62827D4B0A}"/>
          </ac:picMkLst>
        </pc:picChg>
        <pc:picChg chg="add mod">
          <ac:chgData name="Berson, Titan R." userId="b095c4ac-d937-49ad-8eb7-8da13456c348" providerId="ADAL" clId="{8E2E60C5-B5D8-4728-8409-59E2C6DBD61F}" dt="2022-10-10T23:23:40.414" v="5175" actId="1076"/>
          <ac:picMkLst>
            <pc:docMk/>
            <pc:sldMk cId="1038660583" sldId="308"/>
            <ac:picMk id="8" creationId="{66B3ED5B-5902-7AB8-2DBD-B7B3389382C4}"/>
          </ac:picMkLst>
        </pc:picChg>
        <pc:picChg chg="add mod">
          <ac:chgData name="Berson, Titan R." userId="b095c4ac-d937-49ad-8eb7-8da13456c348" providerId="ADAL" clId="{8E2E60C5-B5D8-4728-8409-59E2C6DBD61F}" dt="2022-10-10T23:23:50.924" v="5178" actId="14100"/>
          <ac:picMkLst>
            <pc:docMk/>
            <pc:sldMk cId="1038660583" sldId="308"/>
            <ac:picMk id="12" creationId="{D8EEA855-1D9C-56DB-1679-213CE55B0685}"/>
          </ac:picMkLst>
        </pc:picChg>
      </pc:sldChg>
      <pc:sldChg chg="addSp delSp modSp add mod">
        <pc:chgData name="Berson, Titan R." userId="b095c4ac-d937-49ad-8eb7-8da13456c348" providerId="ADAL" clId="{8E2E60C5-B5D8-4728-8409-59E2C6DBD61F}" dt="2022-10-10T23:28:34.362" v="5271" actId="20577"/>
        <pc:sldMkLst>
          <pc:docMk/>
          <pc:sldMk cId="2279906906" sldId="309"/>
        </pc:sldMkLst>
        <pc:spChg chg="add del mod">
          <ac:chgData name="Berson, Titan R." userId="b095c4ac-d937-49ad-8eb7-8da13456c348" providerId="ADAL" clId="{8E2E60C5-B5D8-4728-8409-59E2C6DBD61F}" dt="2022-10-10T23:27:45.557" v="5208" actId="1032"/>
          <ac:spMkLst>
            <pc:docMk/>
            <pc:sldMk cId="2279906906" sldId="309"/>
            <ac:spMk id="3" creationId="{891F2D3A-B449-5091-9B60-31F2CF07B77B}"/>
          </ac:spMkLst>
        </pc:spChg>
        <pc:spChg chg="mod">
          <ac:chgData name="Berson, Titan R." userId="b095c4ac-d937-49ad-8eb7-8da13456c348" providerId="ADAL" clId="{8E2E60C5-B5D8-4728-8409-59E2C6DBD61F}" dt="2022-10-10T23:26:18.597" v="5201" actId="20577"/>
          <ac:spMkLst>
            <pc:docMk/>
            <pc:sldMk cId="2279906906" sldId="309"/>
            <ac:spMk id="10" creationId="{FA0D8C9E-F5BD-4819-ADBD-36608DF7F7EC}"/>
          </ac:spMkLst>
        </pc:spChg>
        <pc:graphicFrameChg chg="add mod modGraphic">
          <ac:chgData name="Berson, Titan R." userId="b095c4ac-d937-49ad-8eb7-8da13456c348" providerId="ADAL" clId="{8E2E60C5-B5D8-4728-8409-59E2C6DBD61F}" dt="2022-10-10T23:28:34.362" v="5271" actId="20577"/>
          <ac:graphicFrameMkLst>
            <pc:docMk/>
            <pc:sldMk cId="2279906906" sldId="309"/>
            <ac:graphicFrameMk id="4" creationId="{21AC4D49-1559-09A4-D063-028878DCFE35}"/>
          </ac:graphicFrameMkLst>
        </pc:graphicFrameChg>
        <pc:picChg chg="del">
          <ac:chgData name="Berson, Titan R." userId="b095c4ac-d937-49ad-8eb7-8da13456c348" providerId="ADAL" clId="{8E2E60C5-B5D8-4728-8409-59E2C6DBD61F}" dt="2022-10-10T23:26:33.751" v="5205" actId="478"/>
          <ac:picMkLst>
            <pc:docMk/>
            <pc:sldMk cId="2279906906" sldId="309"/>
            <ac:picMk id="6" creationId="{2F421E9F-87E5-84AA-635B-67DD5EAA7B87}"/>
          </ac:picMkLst>
        </pc:picChg>
        <pc:picChg chg="del">
          <ac:chgData name="Berson, Titan R." userId="b095c4ac-d937-49ad-8eb7-8da13456c348" providerId="ADAL" clId="{8E2E60C5-B5D8-4728-8409-59E2C6DBD61F}" dt="2022-10-10T23:26:26.838" v="5203" actId="478"/>
          <ac:picMkLst>
            <pc:docMk/>
            <pc:sldMk cId="2279906906" sldId="309"/>
            <ac:picMk id="8" creationId="{66B3ED5B-5902-7AB8-2DBD-B7B3389382C4}"/>
          </ac:picMkLst>
        </pc:picChg>
        <pc:picChg chg="del">
          <ac:chgData name="Berson, Titan R." userId="b095c4ac-d937-49ad-8eb7-8da13456c348" providerId="ADAL" clId="{8E2E60C5-B5D8-4728-8409-59E2C6DBD61F}" dt="2022-10-10T23:26:20.732" v="5202" actId="478"/>
          <ac:picMkLst>
            <pc:docMk/>
            <pc:sldMk cId="2279906906" sldId="309"/>
            <ac:picMk id="12" creationId="{D8EEA855-1D9C-56DB-1679-213CE55B0685}"/>
          </ac:picMkLst>
        </pc:picChg>
      </pc:sldChg>
      <pc:sldChg chg="addSp delSp modSp add del mod">
        <pc:chgData name="Berson, Titan R." userId="b095c4ac-d937-49ad-8eb7-8da13456c348" providerId="ADAL" clId="{8E2E60C5-B5D8-4728-8409-59E2C6DBD61F}" dt="2022-10-12T01:22:54.672" v="6996" actId="2696"/>
        <pc:sldMkLst>
          <pc:docMk/>
          <pc:sldMk cId="3526819143" sldId="310"/>
        </pc:sldMkLst>
        <pc:spChg chg="mod">
          <ac:chgData name="Berson, Titan R." userId="b095c4ac-d937-49ad-8eb7-8da13456c348" providerId="ADAL" clId="{8E2E60C5-B5D8-4728-8409-59E2C6DBD61F}" dt="2022-10-11T00:05:38.365" v="6384" actId="20577"/>
          <ac:spMkLst>
            <pc:docMk/>
            <pc:sldMk cId="3526819143" sldId="310"/>
            <ac:spMk id="5" creationId="{F2CA2D33-6ECB-F34A-D756-597E8ABF2E8D}"/>
          </ac:spMkLst>
        </pc:spChg>
        <pc:spChg chg="del">
          <ac:chgData name="Berson, Titan R." userId="b095c4ac-d937-49ad-8eb7-8da13456c348" providerId="ADAL" clId="{8E2E60C5-B5D8-4728-8409-59E2C6DBD61F}" dt="2022-10-10T23:35:01.323" v="5366" actId="478"/>
          <ac:spMkLst>
            <pc:docMk/>
            <pc:sldMk cId="3526819143" sldId="310"/>
            <ac:spMk id="9" creationId="{CBA64FC8-56D1-5495-4E67-09C9D327522E}"/>
          </ac:spMkLst>
        </pc:spChg>
        <pc:spChg chg="del mod">
          <ac:chgData name="Berson, Titan R." userId="b095c4ac-d937-49ad-8eb7-8da13456c348" providerId="ADAL" clId="{8E2E60C5-B5D8-4728-8409-59E2C6DBD61F}" dt="2022-10-10T23:35:06.725" v="5369" actId="478"/>
          <ac:spMkLst>
            <pc:docMk/>
            <pc:sldMk cId="3526819143" sldId="310"/>
            <ac:spMk id="14" creationId="{61A03EA5-6E54-7794-CB1B-78F952B2B3DA}"/>
          </ac:spMkLst>
        </pc:spChg>
        <pc:spChg chg="del">
          <ac:chgData name="Berson, Titan R." userId="b095c4ac-d937-49ad-8eb7-8da13456c348" providerId="ADAL" clId="{8E2E60C5-B5D8-4728-8409-59E2C6DBD61F}" dt="2022-10-10T23:34:54.944" v="5364" actId="478"/>
          <ac:spMkLst>
            <pc:docMk/>
            <pc:sldMk cId="3526819143" sldId="310"/>
            <ac:spMk id="26" creationId="{803B72BB-7813-DC42-362B-6C77E2272A84}"/>
          </ac:spMkLst>
        </pc:spChg>
        <pc:graphicFrameChg chg="add del mod modGraphic">
          <ac:chgData name="Berson, Titan R." userId="b095c4ac-d937-49ad-8eb7-8da13456c348" providerId="ADAL" clId="{8E2E60C5-B5D8-4728-8409-59E2C6DBD61F}" dt="2022-10-10T23:36:01.751" v="5397" actId="478"/>
          <ac:graphicFrameMkLst>
            <pc:docMk/>
            <pc:sldMk cId="3526819143" sldId="310"/>
            <ac:graphicFrameMk id="2" creationId="{0A6C0465-B965-7605-17AD-0CDD81548528}"/>
          </ac:graphicFrameMkLst>
        </pc:graphicFrameChg>
        <pc:graphicFrameChg chg="add mod modGraphic">
          <ac:chgData name="Berson, Titan R." userId="b095c4ac-d937-49ad-8eb7-8da13456c348" providerId="ADAL" clId="{8E2E60C5-B5D8-4728-8409-59E2C6DBD61F}" dt="2022-10-11T00:03:32.496" v="6323" actId="313"/>
          <ac:graphicFrameMkLst>
            <pc:docMk/>
            <pc:sldMk cId="3526819143" sldId="310"/>
            <ac:graphicFrameMk id="3" creationId="{160799AC-2959-4263-3F94-801E2232570C}"/>
          </ac:graphicFrameMkLst>
        </pc:graphicFrameChg>
        <pc:picChg chg="del">
          <ac:chgData name="Berson, Titan R." userId="b095c4ac-d937-49ad-8eb7-8da13456c348" providerId="ADAL" clId="{8E2E60C5-B5D8-4728-8409-59E2C6DBD61F}" dt="2022-10-10T23:34:48.679" v="5361" actId="478"/>
          <ac:picMkLst>
            <pc:docMk/>
            <pc:sldMk cId="3526819143" sldId="310"/>
            <ac:picMk id="4" creationId="{36E4BF08-3C3A-3680-875F-6326FEE8D752}"/>
          </ac:picMkLst>
        </pc:picChg>
        <pc:cxnChg chg="del">
          <ac:chgData name="Berson, Titan R." userId="b095c4ac-d937-49ad-8eb7-8da13456c348" providerId="ADAL" clId="{8E2E60C5-B5D8-4728-8409-59E2C6DBD61F}" dt="2022-10-10T23:35:03.253" v="5367" actId="478"/>
          <ac:cxnSpMkLst>
            <pc:docMk/>
            <pc:sldMk cId="3526819143" sldId="310"/>
            <ac:cxnSpMk id="6" creationId="{F8D8250C-D981-11B3-DDEE-89FE7F902EC6}"/>
          </ac:cxnSpMkLst>
        </pc:cxnChg>
        <pc:cxnChg chg="del">
          <ac:chgData name="Berson, Titan R." userId="b095c4ac-d937-49ad-8eb7-8da13456c348" providerId="ADAL" clId="{8E2E60C5-B5D8-4728-8409-59E2C6DBD61F}" dt="2022-10-10T23:35:08.566" v="5370" actId="478"/>
          <ac:cxnSpMkLst>
            <pc:docMk/>
            <pc:sldMk cId="3526819143" sldId="310"/>
            <ac:cxnSpMk id="10" creationId="{EB2C72F2-348E-0252-CA09-655B10F7ADEE}"/>
          </ac:cxnSpMkLst>
        </pc:cxnChg>
        <pc:cxnChg chg="del">
          <ac:chgData name="Berson, Titan R." userId="b095c4ac-d937-49ad-8eb7-8da13456c348" providerId="ADAL" clId="{8E2E60C5-B5D8-4728-8409-59E2C6DBD61F}" dt="2022-10-10T23:34:52.790" v="5363" actId="478"/>
          <ac:cxnSpMkLst>
            <pc:docMk/>
            <pc:sldMk cId="3526819143" sldId="310"/>
            <ac:cxnSpMk id="16" creationId="{08FFBB99-BC98-056C-3492-1D8DADA45D33}"/>
          </ac:cxnSpMkLst>
        </pc:cxnChg>
        <pc:cxnChg chg="del">
          <ac:chgData name="Berson, Titan R." userId="b095c4ac-d937-49ad-8eb7-8da13456c348" providerId="ADAL" clId="{8E2E60C5-B5D8-4728-8409-59E2C6DBD61F}" dt="2022-10-10T23:34:51.030" v="5362" actId="478"/>
          <ac:cxnSpMkLst>
            <pc:docMk/>
            <pc:sldMk cId="3526819143" sldId="310"/>
            <ac:cxnSpMk id="20" creationId="{5BF793BB-0092-5992-3F30-BD1345776658}"/>
          </ac:cxnSpMkLst>
        </pc:cxnChg>
        <pc:cxnChg chg="del">
          <ac:chgData name="Berson, Titan R." userId="b095c4ac-d937-49ad-8eb7-8da13456c348" providerId="ADAL" clId="{8E2E60C5-B5D8-4728-8409-59E2C6DBD61F}" dt="2022-10-10T23:34:56.613" v="5365" actId="478"/>
          <ac:cxnSpMkLst>
            <pc:docMk/>
            <pc:sldMk cId="3526819143" sldId="310"/>
            <ac:cxnSpMk id="22" creationId="{A783C883-B47C-F71A-EDF0-F93B4103F3EA}"/>
          </ac:cxnSpMkLst>
        </pc:cxnChg>
      </pc:sldChg>
      <pc:sldChg chg="modSp add del mod">
        <pc:chgData name="Berson, Titan R." userId="b095c4ac-d937-49ad-8eb7-8da13456c348" providerId="ADAL" clId="{8E2E60C5-B5D8-4728-8409-59E2C6DBD61F}" dt="2022-10-10T23:33:24.155" v="5300" actId="2890"/>
        <pc:sldMkLst>
          <pc:docMk/>
          <pc:sldMk cId="4258387260" sldId="310"/>
        </pc:sldMkLst>
        <pc:spChg chg="mod">
          <ac:chgData name="Berson, Titan R." userId="b095c4ac-d937-49ad-8eb7-8da13456c348" providerId="ADAL" clId="{8E2E60C5-B5D8-4728-8409-59E2C6DBD61F}" dt="2022-10-10T23:33:23.329" v="5299" actId="20577"/>
          <ac:spMkLst>
            <pc:docMk/>
            <pc:sldMk cId="4258387260" sldId="310"/>
            <ac:spMk id="2" creationId="{87F3789B-0BFF-F801-4111-DC39734241A3}"/>
          </ac:spMkLst>
        </pc:spChg>
      </pc:sldChg>
      <pc:sldChg chg="addSp delSp modSp add mod">
        <pc:chgData name="Berson, Titan R." userId="b095c4ac-d937-49ad-8eb7-8da13456c348" providerId="ADAL" clId="{8E2E60C5-B5D8-4728-8409-59E2C6DBD61F}" dt="2022-10-12T01:23:36.058" v="6998" actId="12"/>
        <pc:sldMkLst>
          <pc:docMk/>
          <pc:sldMk cId="421318452" sldId="311"/>
        </pc:sldMkLst>
        <pc:spChg chg="mod">
          <ac:chgData name="Berson, Titan R." userId="b095c4ac-d937-49ad-8eb7-8da13456c348" providerId="ADAL" clId="{8E2E60C5-B5D8-4728-8409-59E2C6DBD61F}" dt="2022-10-11T00:05:49.856" v="6395" actId="20577"/>
          <ac:spMkLst>
            <pc:docMk/>
            <pc:sldMk cId="421318452" sldId="311"/>
            <ac:spMk id="5" creationId="{F2CA2D33-6ECB-F34A-D756-597E8ABF2E8D}"/>
          </ac:spMkLst>
        </pc:spChg>
        <pc:graphicFrameChg chg="add mod modGraphic">
          <ac:chgData name="Berson, Titan R." userId="b095c4ac-d937-49ad-8eb7-8da13456c348" providerId="ADAL" clId="{8E2E60C5-B5D8-4728-8409-59E2C6DBD61F}" dt="2022-10-12T01:23:36.058" v="6998" actId="12"/>
          <ac:graphicFrameMkLst>
            <pc:docMk/>
            <pc:sldMk cId="421318452" sldId="311"/>
            <ac:graphicFrameMk id="2" creationId="{45BD5C2A-F0A7-07E8-6202-C939BABDD355}"/>
          </ac:graphicFrameMkLst>
        </pc:graphicFrameChg>
        <pc:graphicFrameChg chg="del">
          <ac:chgData name="Berson, Titan R." userId="b095c4ac-d937-49ad-8eb7-8da13456c348" providerId="ADAL" clId="{8E2E60C5-B5D8-4728-8409-59E2C6DBD61F}" dt="2022-10-11T00:05:54.787" v="6396" actId="478"/>
          <ac:graphicFrameMkLst>
            <pc:docMk/>
            <pc:sldMk cId="421318452" sldId="311"/>
            <ac:graphicFrameMk id="3" creationId="{160799AC-2959-4263-3F94-801E2232570C}"/>
          </ac:graphicFrameMkLst>
        </pc:graphicFrameChg>
      </pc:sldChg>
      <pc:sldChg chg="modSp add mod">
        <pc:chgData name="Berson, Titan R." userId="b095c4ac-d937-49ad-8eb7-8da13456c348" providerId="ADAL" clId="{8E2E60C5-B5D8-4728-8409-59E2C6DBD61F}" dt="2022-10-11T00:12:29.491" v="6728" actId="20577"/>
        <pc:sldMkLst>
          <pc:docMk/>
          <pc:sldMk cId="3800619108" sldId="312"/>
        </pc:sldMkLst>
        <pc:spChg chg="mod">
          <ac:chgData name="Berson, Titan R." userId="b095c4ac-d937-49ad-8eb7-8da13456c348" providerId="ADAL" clId="{8E2E60C5-B5D8-4728-8409-59E2C6DBD61F}" dt="2022-10-11T00:09:45.007" v="6599" actId="20577"/>
          <ac:spMkLst>
            <pc:docMk/>
            <pc:sldMk cId="3800619108" sldId="312"/>
            <ac:spMk id="5" creationId="{F2CA2D33-6ECB-F34A-D756-597E8ABF2E8D}"/>
          </ac:spMkLst>
        </pc:spChg>
        <pc:graphicFrameChg chg="mod">
          <ac:chgData name="Berson, Titan R." userId="b095c4ac-d937-49ad-8eb7-8da13456c348" providerId="ADAL" clId="{8E2E60C5-B5D8-4728-8409-59E2C6DBD61F}" dt="2022-10-11T00:12:29.491" v="6728" actId="20577"/>
          <ac:graphicFrameMkLst>
            <pc:docMk/>
            <pc:sldMk cId="3800619108" sldId="312"/>
            <ac:graphicFrameMk id="2" creationId="{45BD5C2A-F0A7-07E8-6202-C939BABDD355}"/>
          </ac:graphicFrameMkLst>
        </pc:graphicFrameChg>
      </pc:sldChg>
      <pc:sldChg chg="modSp add mod">
        <pc:chgData name="Berson, Titan R." userId="b095c4ac-d937-49ad-8eb7-8da13456c348" providerId="ADAL" clId="{8E2E60C5-B5D8-4728-8409-59E2C6DBD61F}" dt="2022-10-11T00:15:40.864" v="6850" actId="1076"/>
        <pc:sldMkLst>
          <pc:docMk/>
          <pc:sldMk cId="1718364736" sldId="313"/>
        </pc:sldMkLst>
        <pc:spChg chg="mod">
          <ac:chgData name="Berson, Titan R." userId="b095c4ac-d937-49ad-8eb7-8da13456c348" providerId="ADAL" clId="{8E2E60C5-B5D8-4728-8409-59E2C6DBD61F}" dt="2022-10-11T00:13:41.077" v="6749" actId="20577"/>
          <ac:spMkLst>
            <pc:docMk/>
            <pc:sldMk cId="1718364736" sldId="313"/>
            <ac:spMk id="5" creationId="{F2CA2D33-6ECB-F34A-D756-597E8ABF2E8D}"/>
          </ac:spMkLst>
        </pc:spChg>
        <pc:graphicFrameChg chg="mod">
          <ac:chgData name="Berson, Titan R." userId="b095c4ac-d937-49ad-8eb7-8da13456c348" providerId="ADAL" clId="{8E2E60C5-B5D8-4728-8409-59E2C6DBD61F}" dt="2022-10-11T00:15:40.864" v="6850" actId="1076"/>
          <ac:graphicFrameMkLst>
            <pc:docMk/>
            <pc:sldMk cId="1718364736" sldId="313"/>
            <ac:graphicFrameMk id="2" creationId="{45BD5C2A-F0A7-07E8-6202-C939BABDD355}"/>
          </ac:graphicFrameMkLst>
        </pc:graphicFrameChg>
      </pc:sldChg>
      <pc:sldChg chg="addSp delSp modSp add mod">
        <pc:chgData name="Berson, Titan R." userId="b095c4ac-d937-49ad-8eb7-8da13456c348" providerId="ADAL" clId="{8E2E60C5-B5D8-4728-8409-59E2C6DBD61F}" dt="2022-10-11T00:21:40.834" v="6994" actId="1076"/>
        <pc:sldMkLst>
          <pc:docMk/>
          <pc:sldMk cId="2901801152" sldId="314"/>
        </pc:sldMkLst>
        <pc:spChg chg="mod">
          <ac:chgData name="Berson, Titan R." userId="b095c4ac-d937-49ad-8eb7-8da13456c348" providerId="ADAL" clId="{8E2E60C5-B5D8-4728-8409-59E2C6DBD61F}" dt="2022-10-11T00:19:50.801" v="6865" actId="20577"/>
          <ac:spMkLst>
            <pc:docMk/>
            <pc:sldMk cId="2901801152" sldId="314"/>
            <ac:spMk id="2" creationId="{8E49A224-3322-0A57-EED0-264BD7BBECC5}"/>
          </ac:spMkLst>
        </pc:spChg>
        <pc:spChg chg="del">
          <ac:chgData name="Berson, Titan R." userId="b095c4ac-d937-49ad-8eb7-8da13456c348" providerId="ADAL" clId="{8E2E60C5-B5D8-4728-8409-59E2C6DBD61F}" dt="2022-10-11T00:19:57.050" v="6867" actId="478"/>
          <ac:spMkLst>
            <pc:docMk/>
            <pc:sldMk cId="2901801152" sldId="314"/>
            <ac:spMk id="3" creationId="{BFE186CB-EBBE-FC95-626C-BE68B34A2FD9}"/>
          </ac:spMkLst>
        </pc:spChg>
        <pc:spChg chg="del mod">
          <ac:chgData name="Berson, Titan R." userId="b095c4ac-d937-49ad-8eb7-8da13456c348" providerId="ADAL" clId="{8E2E60C5-B5D8-4728-8409-59E2C6DBD61F}" dt="2022-10-11T00:20:03.623" v="6871" actId="478"/>
          <ac:spMkLst>
            <pc:docMk/>
            <pc:sldMk cId="2901801152" sldId="314"/>
            <ac:spMk id="6" creationId="{D59FC1B8-B01A-355B-2625-C10098413BBD}"/>
          </ac:spMkLst>
        </pc:spChg>
        <pc:spChg chg="add del mod">
          <ac:chgData name="Berson, Titan R." userId="b095c4ac-d937-49ad-8eb7-8da13456c348" providerId="ADAL" clId="{8E2E60C5-B5D8-4728-8409-59E2C6DBD61F}" dt="2022-10-11T00:20:08.377" v="6873" actId="22"/>
          <ac:spMkLst>
            <pc:docMk/>
            <pc:sldMk cId="2901801152" sldId="314"/>
            <ac:spMk id="9" creationId="{6CA15DBA-725B-641B-91A8-9BDE6A26CC7E}"/>
          </ac:spMkLst>
        </pc:spChg>
        <pc:spChg chg="add mod">
          <ac:chgData name="Berson, Titan R." userId="b095c4ac-d937-49ad-8eb7-8da13456c348" providerId="ADAL" clId="{8E2E60C5-B5D8-4728-8409-59E2C6DBD61F}" dt="2022-10-11T00:21:40.834" v="6994" actId="1076"/>
          <ac:spMkLst>
            <pc:docMk/>
            <pc:sldMk cId="2901801152" sldId="314"/>
            <ac:spMk id="12" creationId="{9846933C-FBD4-CC9D-5D25-FFD27A88F577}"/>
          </ac:spMkLst>
        </pc:spChg>
        <pc:graphicFrameChg chg="del">
          <ac:chgData name="Berson, Titan R." userId="b095c4ac-d937-49ad-8eb7-8da13456c348" providerId="ADAL" clId="{8E2E60C5-B5D8-4728-8409-59E2C6DBD61F}" dt="2022-10-11T00:19:54.370" v="6866" actId="478"/>
          <ac:graphicFrameMkLst>
            <pc:docMk/>
            <pc:sldMk cId="2901801152" sldId="314"/>
            <ac:graphicFrameMk id="4" creationId="{6391F98F-B853-966E-F7CD-C226BE6EB6A5}"/>
          </ac:graphicFrameMkLst>
        </pc:graphicFrameChg>
        <pc:picChg chg="del">
          <ac:chgData name="Berson, Titan R." userId="b095c4ac-d937-49ad-8eb7-8da13456c348" providerId="ADAL" clId="{8E2E60C5-B5D8-4728-8409-59E2C6DBD61F}" dt="2022-10-11T00:19:58.649" v="6868" actId="478"/>
          <ac:picMkLst>
            <pc:docMk/>
            <pc:sldMk cId="2901801152" sldId="314"/>
            <ac:picMk id="5" creationId="{983302AE-08F3-BC9C-E6C1-4B9A9232F343}"/>
          </ac:picMkLst>
        </pc:picChg>
        <pc:picChg chg="del">
          <ac:chgData name="Berson, Titan R." userId="b095c4ac-d937-49ad-8eb7-8da13456c348" providerId="ADAL" clId="{8E2E60C5-B5D8-4728-8409-59E2C6DBD61F}" dt="2022-10-11T00:20:05.397" v="6872" actId="478"/>
          <ac:picMkLst>
            <pc:docMk/>
            <pc:sldMk cId="2901801152" sldId="314"/>
            <ac:picMk id="7" creationId="{91733715-A8E7-283F-DE60-30A0DDB60D18}"/>
          </ac:picMkLst>
        </pc:picChg>
        <pc:picChg chg="add mod ord">
          <ac:chgData name="Berson, Titan R." userId="b095c4ac-d937-49ad-8eb7-8da13456c348" providerId="ADAL" clId="{8E2E60C5-B5D8-4728-8409-59E2C6DBD61F}" dt="2022-10-11T00:21:36.823" v="6993" actId="1076"/>
          <ac:picMkLst>
            <pc:docMk/>
            <pc:sldMk cId="2901801152" sldId="314"/>
            <ac:picMk id="11" creationId="{355B1F97-357A-3C20-5A95-6F0B2C4163A8}"/>
          </ac:picMkLst>
        </pc:picChg>
      </pc:sldChg>
      <pc:sldChg chg="delSp modSp add mod">
        <pc:chgData name="Berson, Titan R." userId="b095c4ac-d937-49ad-8eb7-8da13456c348" providerId="ADAL" clId="{8E2E60C5-B5D8-4728-8409-59E2C6DBD61F}" dt="2022-10-12T01:36:45.346" v="7030" actId="478"/>
        <pc:sldMkLst>
          <pc:docMk/>
          <pc:sldMk cId="1001923836" sldId="315"/>
        </pc:sldMkLst>
        <pc:spChg chg="mod">
          <ac:chgData name="Berson, Titan R." userId="b095c4ac-d937-49ad-8eb7-8da13456c348" providerId="ADAL" clId="{8E2E60C5-B5D8-4728-8409-59E2C6DBD61F}" dt="2022-10-12T01:36:31.694" v="7029" actId="20577"/>
          <ac:spMkLst>
            <pc:docMk/>
            <pc:sldMk cId="1001923836" sldId="315"/>
            <ac:spMk id="2" creationId="{29EC9B37-8362-AC26-4F42-BE9D36624462}"/>
          </ac:spMkLst>
        </pc:spChg>
        <pc:graphicFrameChg chg="del">
          <ac:chgData name="Berson, Titan R." userId="b095c4ac-d937-49ad-8eb7-8da13456c348" providerId="ADAL" clId="{8E2E60C5-B5D8-4728-8409-59E2C6DBD61F}" dt="2022-10-12T01:36:45.346" v="7030" actId="478"/>
          <ac:graphicFrameMkLst>
            <pc:docMk/>
            <pc:sldMk cId="1001923836" sldId="315"/>
            <ac:graphicFrameMk id="3" creationId="{6EA43F88-A778-4A74-DCC6-94FA26ED6B2D}"/>
          </ac:graphicFrameMkLst>
        </pc:graphicFrameChg>
      </pc:sldChg>
      <pc:sldChg chg="addSp modSp mod">
        <pc:chgData name="Berson, Titan R." userId="b095c4ac-d937-49ad-8eb7-8da13456c348" providerId="ADAL" clId="{8E2E60C5-B5D8-4728-8409-59E2C6DBD61F}" dt="2022-10-12T03:20:44.641" v="7039" actId="14100"/>
        <pc:sldMkLst>
          <pc:docMk/>
          <pc:sldMk cId="485464304" sldId="321"/>
        </pc:sldMkLst>
        <pc:picChg chg="add mod">
          <ac:chgData name="Berson, Titan R." userId="b095c4ac-d937-49ad-8eb7-8da13456c348" providerId="ADAL" clId="{8E2E60C5-B5D8-4728-8409-59E2C6DBD61F}" dt="2022-10-12T03:15:55.953" v="7033" actId="1076"/>
          <ac:picMkLst>
            <pc:docMk/>
            <pc:sldMk cId="485464304" sldId="321"/>
            <ac:picMk id="3" creationId="{CC599036-F63A-9138-ABF8-F3B11558272F}"/>
          </ac:picMkLst>
        </pc:picChg>
        <pc:picChg chg="add mod">
          <ac:chgData name="Berson, Titan R." userId="b095c4ac-d937-49ad-8eb7-8da13456c348" providerId="ADAL" clId="{8E2E60C5-B5D8-4728-8409-59E2C6DBD61F}" dt="2022-10-12T03:20:44.641" v="7039" actId="14100"/>
          <ac:picMkLst>
            <pc:docMk/>
            <pc:sldMk cId="485464304" sldId="321"/>
            <ac:picMk id="5" creationId="{933BDE9E-7877-156F-F3F0-68D42AD045C9}"/>
          </ac:picMkLst>
        </pc:picChg>
      </pc:sldChg>
      <pc:sldChg chg="addSp delSp modSp mod">
        <pc:chgData name="Berson, Titan R." userId="b095c4ac-d937-49ad-8eb7-8da13456c348" providerId="ADAL" clId="{8E2E60C5-B5D8-4728-8409-59E2C6DBD61F}" dt="2022-10-12T03:30:21.379" v="7045" actId="1076"/>
        <pc:sldMkLst>
          <pc:docMk/>
          <pc:sldMk cId="1280552326" sldId="326"/>
        </pc:sldMkLst>
        <pc:picChg chg="add del mod">
          <ac:chgData name="Berson, Titan R." userId="b095c4ac-d937-49ad-8eb7-8da13456c348" providerId="ADAL" clId="{8E2E60C5-B5D8-4728-8409-59E2C6DBD61F}" dt="2022-10-12T03:27:40.604" v="7043" actId="478"/>
          <ac:picMkLst>
            <pc:docMk/>
            <pc:sldMk cId="1280552326" sldId="326"/>
            <ac:picMk id="3" creationId="{300E680C-1C36-91DD-4A68-28EE14C1EA20}"/>
          </ac:picMkLst>
        </pc:picChg>
        <pc:picChg chg="add mod">
          <ac:chgData name="Berson, Titan R." userId="b095c4ac-d937-49ad-8eb7-8da13456c348" providerId="ADAL" clId="{8E2E60C5-B5D8-4728-8409-59E2C6DBD61F}" dt="2022-10-12T03:30:21.379" v="7045" actId="1076"/>
          <ac:picMkLst>
            <pc:docMk/>
            <pc:sldMk cId="1280552326" sldId="326"/>
            <ac:picMk id="9" creationId="{22518388-CD23-33E7-8886-2B7EC504A91B}"/>
          </ac:picMkLst>
        </pc:picChg>
      </pc:sldChg>
    </pc:docChg>
  </pc:docChgLst>
  <pc:docChgLst>
    <pc:chgData name="Astrup, Dylan J." userId="S::astrupd@my.erau.edu::56b1825f-da8e-4cf8-aad7-60ebaa314d46" providerId="AD" clId="Web-{3CCAB7F3-E2D8-4627-A21F-24E5DCD79428}"/>
    <pc:docChg chg="modSld">
      <pc:chgData name="Astrup, Dylan J." userId="S::astrupd@my.erau.edu::56b1825f-da8e-4cf8-aad7-60ebaa314d46" providerId="AD" clId="Web-{3CCAB7F3-E2D8-4627-A21F-24E5DCD79428}" dt="2022-10-10T19:14:36.171" v="13" actId="20577"/>
      <pc:docMkLst>
        <pc:docMk/>
      </pc:docMkLst>
      <pc:sldChg chg="modSp">
        <pc:chgData name="Astrup, Dylan J." userId="S::astrupd@my.erau.edu::56b1825f-da8e-4cf8-aad7-60ebaa314d46" providerId="AD" clId="Web-{3CCAB7F3-E2D8-4627-A21F-24E5DCD79428}" dt="2022-10-10T19:14:23.624" v="10" actId="20577"/>
        <pc:sldMkLst>
          <pc:docMk/>
          <pc:sldMk cId="1547911601" sldId="257"/>
        </pc:sldMkLst>
        <pc:graphicFrameChg chg="modGraphic">
          <ac:chgData name="Astrup, Dylan J." userId="S::astrupd@my.erau.edu::56b1825f-da8e-4cf8-aad7-60ebaa314d46" providerId="AD" clId="Web-{3CCAB7F3-E2D8-4627-A21F-24E5DCD79428}" dt="2022-10-10T19:14:23.624" v="10" actId="20577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modSp">
        <pc:chgData name="Astrup, Dylan J." userId="S::astrupd@my.erau.edu::56b1825f-da8e-4cf8-aad7-60ebaa314d46" providerId="AD" clId="Web-{3CCAB7F3-E2D8-4627-A21F-24E5DCD79428}" dt="2022-10-10T19:14:36.171" v="13" actId="20577"/>
        <pc:sldMkLst>
          <pc:docMk/>
          <pc:sldMk cId="1532259804" sldId="259"/>
        </pc:sldMkLst>
        <pc:graphicFrameChg chg="modGraphic">
          <ac:chgData name="Astrup, Dylan J." userId="S::astrupd@my.erau.edu::56b1825f-da8e-4cf8-aad7-60ebaa314d46" providerId="AD" clId="Web-{3CCAB7F3-E2D8-4627-A21F-24E5DCD79428}" dt="2022-10-10T19:14:36.171" v="13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</pc:docChg>
  </pc:docChgLst>
  <pc:docChgLst>
    <pc:chgData name="Prescott SGA Vice-President" userId="c2742423-cce7-4298-a1de-5a999480036d" providerId="ADAL" clId="{78AC8095-8760-4262-9B4B-82694BC30CF3}"/>
    <pc:docChg chg="custSel modSld">
      <pc:chgData name="Prescott SGA Vice-President" userId="c2742423-cce7-4298-a1de-5a999480036d" providerId="ADAL" clId="{78AC8095-8760-4262-9B4B-82694BC30CF3}" dt="2022-12-07T20:20:26.675" v="400" actId="478"/>
      <pc:docMkLst>
        <pc:docMk/>
      </pc:docMkLst>
      <pc:sldChg chg="modNotesTx">
        <pc:chgData name="Prescott SGA Vice-President" userId="c2742423-cce7-4298-a1de-5a999480036d" providerId="ADAL" clId="{78AC8095-8760-4262-9B4B-82694BC30CF3}" dt="2022-12-07T19:18:45.697" v="148" actId="20577"/>
        <pc:sldMkLst>
          <pc:docMk/>
          <pc:sldMk cId="1532259804" sldId="259"/>
        </pc:sldMkLst>
      </pc:sldChg>
      <pc:sldChg chg="delSp modSp mod">
        <pc:chgData name="Prescott SGA Vice-President" userId="c2742423-cce7-4298-a1de-5a999480036d" providerId="ADAL" clId="{78AC8095-8760-4262-9B4B-82694BC30CF3}" dt="2022-12-07T20:09:08.474" v="373" actId="208"/>
        <pc:sldMkLst>
          <pc:docMk/>
          <pc:sldMk cId="1840018845" sldId="295"/>
        </pc:sldMkLst>
        <pc:spChg chg="del">
          <ac:chgData name="Prescott SGA Vice-President" userId="c2742423-cce7-4298-a1de-5a999480036d" providerId="ADAL" clId="{78AC8095-8760-4262-9B4B-82694BC30CF3}" dt="2022-12-07T19:27:44.459" v="151" actId="21"/>
          <ac:spMkLst>
            <pc:docMk/>
            <pc:sldMk cId="1840018845" sldId="295"/>
            <ac:spMk id="4" creationId="{231E6746-585F-8D46-9784-59E830A3B030}"/>
          </ac:spMkLst>
        </pc:spChg>
        <pc:spChg chg="mod">
          <ac:chgData name="Prescott SGA Vice-President" userId="c2742423-cce7-4298-a1de-5a999480036d" providerId="ADAL" clId="{78AC8095-8760-4262-9B4B-82694BC30CF3}" dt="2022-12-07T19:26:42.905" v="150" actId="20577"/>
          <ac:spMkLst>
            <pc:docMk/>
            <pc:sldMk cId="1840018845" sldId="295"/>
            <ac:spMk id="6" creationId="{B394AB38-0928-C610-BCD2-25407EC351A7}"/>
          </ac:spMkLst>
        </pc:spChg>
        <pc:cxnChg chg="del">
          <ac:chgData name="Prescott SGA Vice-President" userId="c2742423-cce7-4298-a1de-5a999480036d" providerId="ADAL" clId="{78AC8095-8760-4262-9B4B-82694BC30CF3}" dt="2022-12-07T19:27:53.353" v="154" actId="21"/>
          <ac:cxnSpMkLst>
            <pc:docMk/>
            <pc:sldMk cId="1840018845" sldId="295"/>
            <ac:cxnSpMk id="25" creationId="{01A1BFB2-9EA1-6614-BB65-3BF20D08686B}"/>
          </ac:cxnSpMkLst>
        </pc:cxnChg>
        <pc:cxnChg chg="mod">
          <ac:chgData name="Prescott SGA Vice-President" userId="c2742423-cce7-4298-a1de-5a999480036d" providerId="ADAL" clId="{78AC8095-8760-4262-9B4B-82694BC30CF3}" dt="2022-12-07T20:09:08.474" v="373" actId="208"/>
          <ac:cxnSpMkLst>
            <pc:docMk/>
            <pc:sldMk cId="1840018845" sldId="295"/>
            <ac:cxnSpMk id="32" creationId="{887D94B7-F4E9-ACAD-DC3A-34417AEF0414}"/>
          </ac:cxnSpMkLst>
        </pc:cxnChg>
      </pc:sldChg>
      <pc:sldChg chg="addSp delSp modSp mod">
        <pc:chgData name="Prescott SGA Vice-President" userId="c2742423-cce7-4298-a1de-5a999480036d" providerId="ADAL" clId="{78AC8095-8760-4262-9B4B-82694BC30CF3}" dt="2022-12-07T19:36:23.910" v="204" actId="208"/>
        <pc:sldMkLst>
          <pc:docMk/>
          <pc:sldMk cId="1890539219" sldId="305"/>
        </pc:sldMkLst>
        <pc:spChg chg="del">
          <ac:chgData name="Prescott SGA Vice-President" userId="c2742423-cce7-4298-a1de-5a999480036d" providerId="ADAL" clId="{78AC8095-8760-4262-9B4B-82694BC30CF3}" dt="2022-12-07T19:33:14.928" v="178" actId="478"/>
          <ac:spMkLst>
            <pc:docMk/>
            <pc:sldMk cId="1890539219" sldId="305"/>
            <ac:spMk id="3" creationId="{63424000-8FCA-50B3-BC3C-C0B67F1C2B25}"/>
          </ac:spMkLst>
        </pc:spChg>
        <pc:spChg chg="mod">
          <ac:chgData name="Prescott SGA Vice-President" userId="c2742423-cce7-4298-a1de-5a999480036d" providerId="ADAL" clId="{78AC8095-8760-4262-9B4B-82694BC30CF3}" dt="2022-12-07T19:33:09.700" v="177" actId="403"/>
          <ac:spMkLst>
            <pc:docMk/>
            <pc:sldMk cId="1890539219" sldId="305"/>
            <ac:spMk id="4" creationId="{83297EEC-6299-D924-2B6D-504618678982}"/>
          </ac:spMkLst>
        </pc:spChg>
        <pc:spChg chg="add del mod">
          <ac:chgData name="Prescott SGA Vice-President" userId="c2742423-cce7-4298-a1de-5a999480036d" providerId="ADAL" clId="{78AC8095-8760-4262-9B4B-82694BC30CF3}" dt="2022-12-07T19:32:20.789" v="165" actId="478"/>
          <ac:spMkLst>
            <pc:docMk/>
            <pc:sldMk cId="1890539219" sldId="305"/>
            <ac:spMk id="5" creationId="{4F2B66D1-4702-89ED-3B23-009B445622EA}"/>
          </ac:spMkLst>
        </pc:spChg>
        <pc:spChg chg="add mod">
          <ac:chgData name="Prescott SGA Vice-President" userId="c2742423-cce7-4298-a1de-5a999480036d" providerId="ADAL" clId="{78AC8095-8760-4262-9B4B-82694BC30CF3}" dt="2022-12-07T19:33:19.369" v="179"/>
          <ac:spMkLst>
            <pc:docMk/>
            <pc:sldMk cId="1890539219" sldId="305"/>
            <ac:spMk id="7" creationId="{DCE98CC1-0A29-4FE3-65AC-688BE18C78F6}"/>
          </ac:spMkLst>
        </pc:spChg>
        <pc:spChg chg="add mod">
          <ac:chgData name="Prescott SGA Vice-President" userId="c2742423-cce7-4298-a1de-5a999480036d" providerId="ADAL" clId="{78AC8095-8760-4262-9B4B-82694BC30CF3}" dt="2022-12-07T19:36:23.910" v="204" actId="208"/>
          <ac:spMkLst>
            <pc:docMk/>
            <pc:sldMk cId="1890539219" sldId="305"/>
            <ac:spMk id="8" creationId="{7599989C-AB78-59E7-3690-B64C5EDA356A}"/>
          </ac:spMkLst>
        </pc:spChg>
      </pc:sldChg>
      <pc:sldChg chg="addSp modSp mod">
        <pc:chgData name="Prescott SGA Vice-President" userId="c2742423-cce7-4298-a1de-5a999480036d" providerId="ADAL" clId="{78AC8095-8760-4262-9B4B-82694BC30CF3}" dt="2022-12-07T19:36:28.472" v="205" actId="208"/>
        <pc:sldMkLst>
          <pc:docMk/>
          <pc:sldMk cId="749659287" sldId="307"/>
        </pc:sldMkLst>
        <pc:spChg chg="add mod">
          <ac:chgData name="Prescott SGA Vice-President" userId="c2742423-cce7-4298-a1de-5a999480036d" providerId="ADAL" clId="{78AC8095-8760-4262-9B4B-82694BC30CF3}" dt="2022-12-07T19:36:28.472" v="205" actId="208"/>
          <ac:spMkLst>
            <pc:docMk/>
            <pc:sldMk cId="749659287" sldId="307"/>
            <ac:spMk id="5" creationId="{D4AB33A0-7D41-AC82-860D-3B32930ACBA2}"/>
          </ac:spMkLst>
        </pc:spChg>
      </pc:sldChg>
      <pc:sldChg chg="addSp modSp mod modAnim">
        <pc:chgData name="Prescott SGA Vice-President" userId="c2742423-cce7-4298-a1de-5a999480036d" providerId="ADAL" clId="{78AC8095-8760-4262-9B4B-82694BC30CF3}" dt="2022-12-07T19:39:00.505" v="221"/>
        <pc:sldMkLst>
          <pc:docMk/>
          <pc:sldMk cId="1310741939" sldId="340"/>
        </pc:sldMkLst>
        <pc:spChg chg="mod">
          <ac:chgData name="Prescott SGA Vice-President" userId="c2742423-cce7-4298-a1de-5a999480036d" providerId="ADAL" clId="{78AC8095-8760-4262-9B4B-82694BC30CF3}" dt="2022-12-07T19:38:49.760" v="219" actId="164"/>
          <ac:spMkLst>
            <pc:docMk/>
            <pc:sldMk cId="1310741939" sldId="340"/>
            <ac:spMk id="7" creationId="{F38E89EE-9478-67EC-3B36-C55B379C8A82}"/>
          </ac:spMkLst>
        </pc:spChg>
        <pc:spChg chg="add mod">
          <ac:chgData name="Prescott SGA Vice-President" userId="c2742423-cce7-4298-a1de-5a999480036d" providerId="ADAL" clId="{78AC8095-8760-4262-9B4B-82694BC30CF3}" dt="2022-12-07T19:38:49.760" v="219" actId="164"/>
          <ac:spMkLst>
            <pc:docMk/>
            <pc:sldMk cId="1310741939" sldId="340"/>
            <ac:spMk id="8" creationId="{3951610B-B962-9F67-5B04-66F8825E9DDC}"/>
          </ac:spMkLst>
        </pc:spChg>
        <pc:grpChg chg="add mod">
          <ac:chgData name="Prescott SGA Vice-President" userId="c2742423-cce7-4298-a1de-5a999480036d" providerId="ADAL" clId="{78AC8095-8760-4262-9B4B-82694BC30CF3}" dt="2022-12-07T19:38:49.760" v="219" actId="164"/>
          <ac:grpSpMkLst>
            <pc:docMk/>
            <pc:sldMk cId="1310741939" sldId="340"/>
            <ac:grpSpMk id="9" creationId="{BD539514-8620-C11C-618A-E6144D249299}"/>
          </ac:grpSpMkLst>
        </pc:grpChg>
      </pc:sldChg>
      <pc:sldChg chg="addSp modSp mod modAnim">
        <pc:chgData name="Prescott SGA Vice-President" userId="c2742423-cce7-4298-a1de-5a999480036d" providerId="ADAL" clId="{78AC8095-8760-4262-9B4B-82694BC30CF3}" dt="2022-12-07T19:39:37.611" v="223"/>
        <pc:sldMkLst>
          <pc:docMk/>
          <pc:sldMk cId="256670639" sldId="341"/>
        </pc:sldMkLst>
        <pc:spChg chg="mod">
          <ac:chgData name="Prescott SGA Vice-President" userId="c2742423-cce7-4298-a1de-5a999480036d" providerId="ADAL" clId="{78AC8095-8760-4262-9B4B-82694BC30CF3}" dt="2022-12-07T19:39:35.723" v="222" actId="164"/>
          <ac:spMkLst>
            <pc:docMk/>
            <pc:sldMk cId="256670639" sldId="341"/>
            <ac:spMk id="5" creationId="{88069D98-F6B3-F2AA-6B14-D354A8F5349C}"/>
          </ac:spMkLst>
        </pc:spChg>
        <pc:spChg chg="add mod">
          <ac:chgData name="Prescott SGA Vice-President" userId="c2742423-cce7-4298-a1de-5a999480036d" providerId="ADAL" clId="{78AC8095-8760-4262-9B4B-82694BC30CF3}" dt="2022-12-07T19:39:35.723" v="222" actId="164"/>
          <ac:spMkLst>
            <pc:docMk/>
            <pc:sldMk cId="256670639" sldId="341"/>
            <ac:spMk id="6" creationId="{3562FD75-5369-4F1F-CE60-56AE8CAF8948}"/>
          </ac:spMkLst>
        </pc:spChg>
        <pc:grpChg chg="add mod">
          <ac:chgData name="Prescott SGA Vice-President" userId="c2742423-cce7-4298-a1de-5a999480036d" providerId="ADAL" clId="{78AC8095-8760-4262-9B4B-82694BC30CF3}" dt="2022-12-07T19:39:35.723" v="222" actId="164"/>
          <ac:grpSpMkLst>
            <pc:docMk/>
            <pc:sldMk cId="256670639" sldId="341"/>
            <ac:grpSpMk id="8" creationId="{591E45E4-CDF8-40A5-DF11-CA1E4ABAB08E}"/>
          </ac:grpSpMkLst>
        </pc:grpChg>
      </pc:sldChg>
      <pc:sldChg chg="addSp modSp mod">
        <pc:chgData name="Prescott SGA Vice-President" userId="c2742423-cce7-4298-a1de-5a999480036d" providerId="ADAL" clId="{78AC8095-8760-4262-9B4B-82694BC30CF3}" dt="2022-12-07T20:01:35.957" v="356" actId="1035"/>
        <pc:sldMkLst>
          <pc:docMk/>
          <pc:sldMk cId="718782417" sldId="350"/>
        </pc:sldMkLst>
        <pc:spChg chg="add mod">
          <ac:chgData name="Prescott SGA Vice-President" userId="c2742423-cce7-4298-a1de-5a999480036d" providerId="ADAL" clId="{78AC8095-8760-4262-9B4B-82694BC30CF3}" dt="2022-12-07T20:01:35.957" v="356" actId="1035"/>
          <ac:spMkLst>
            <pc:docMk/>
            <pc:sldMk cId="718782417" sldId="350"/>
            <ac:spMk id="3" creationId="{634DFEAA-7730-E5DB-E849-EE34348B3E6E}"/>
          </ac:spMkLst>
        </pc:spChg>
      </pc:sldChg>
      <pc:sldChg chg="addSp modSp mod addCm">
        <pc:chgData name="Prescott SGA Vice-President" userId="c2742423-cce7-4298-a1de-5a999480036d" providerId="ADAL" clId="{78AC8095-8760-4262-9B4B-82694BC30CF3}" dt="2022-12-07T19:45:08.048" v="331" actId="1076"/>
        <pc:sldMkLst>
          <pc:docMk/>
          <pc:sldMk cId="3425573322" sldId="359"/>
        </pc:sldMkLst>
        <pc:spChg chg="add mod">
          <ac:chgData name="Prescott SGA Vice-President" userId="c2742423-cce7-4298-a1de-5a999480036d" providerId="ADAL" clId="{78AC8095-8760-4262-9B4B-82694BC30CF3}" dt="2022-12-07T19:45:08.048" v="331" actId="1076"/>
          <ac:spMkLst>
            <pc:docMk/>
            <pc:sldMk cId="3425573322" sldId="359"/>
            <ac:spMk id="4" creationId="{3FF767E2-1066-3FBB-0F1C-ACC5C77F28A3}"/>
          </ac:spMkLst>
        </pc:spChg>
        <pc:spChg chg="mod">
          <ac:chgData name="Prescott SGA Vice-President" userId="c2742423-cce7-4298-a1de-5a999480036d" providerId="ADAL" clId="{78AC8095-8760-4262-9B4B-82694BC30CF3}" dt="2022-12-07T19:45:03.452" v="330" actId="20577"/>
          <ac:spMkLst>
            <pc:docMk/>
            <pc:sldMk cId="3425573322" sldId="359"/>
            <ac:spMk id="6" creationId="{2BD143EF-8C4E-DC12-F885-986347493EF9}"/>
          </ac:spMkLst>
        </pc:spChg>
      </pc:sldChg>
      <pc:sldChg chg="addSp modSp mod">
        <pc:chgData name="Prescott SGA Vice-President" userId="c2742423-cce7-4298-a1de-5a999480036d" providerId="ADAL" clId="{78AC8095-8760-4262-9B4B-82694BC30CF3}" dt="2022-12-07T19:46:14.876" v="335" actId="1076"/>
        <pc:sldMkLst>
          <pc:docMk/>
          <pc:sldMk cId="3077907630" sldId="366"/>
        </pc:sldMkLst>
        <pc:spChg chg="add mod">
          <ac:chgData name="Prescott SGA Vice-President" userId="c2742423-cce7-4298-a1de-5a999480036d" providerId="ADAL" clId="{78AC8095-8760-4262-9B4B-82694BC30CF3}" dt="2022-12-07T19:46:14.876" v="335" actId="1076"/>
          <ac:spMkLst>
            <pc:docMk/>
            <pc:sldMk cId="3077907630" sldId="366"/>
            <ac:spMk id="4" creationId="{5D8B2379-77C2-44D3-19D6-92EE2EA1D5B3}"/>
          </ac:spMkLst>
        </pc:spChg>
      </pc:sldChg>
      <pc:sldChg chg="addSp delSp modSp mod modAnim">
        <pc:chgData name="Prescott SGA Vice-President" userId="c2742423-cce7-4298-a1de-5a999480036d" providerId="ADAL" clId="{78AC8095-8760-4262-9B4B-82694BC30CF3}" dt="2022-12-07T20:20:14.711" v="399" actId="1037"/>
        <pc:sldMkLst>
          <pc:docMk/>
          <pc:sldMk cId="859737793" sldId="367"/>
        </pc:sldMkLst>
        <pc:spChg chg="add mod">
          <ac:chgData name="Prescott SGA Vice-President" userId="c2742423-cce7-4298-a1de-5a999480036d" providerId="ADAL" clId="{78AC8095-8760-4262-9B4B-82694BC30CF3}" dt="2022-12-07T19:27:50.206" v="153" actId="1076"/>
          <ac:spMkLst>
            <pc:docMk/>
            <pc:sldMk cId="859737793" sldId="367"/>
            <ac:spMk id="4" creationId="{BA722839-2A83-7341-D18D-4C4BA4A1D7BE}"/>
          </ac:spMkLst>
        </pc:spChg>
        <pc:spChg chg="add mod">
          <ac:chgData name="Prescott SGA Vice-President" userId="c2742423-cce7-4298-a1de-5a999480036d" providerId="ADAL" clId="{78AC8095-8760-4262-9B4B-82694BC30CF3}" dt="2022-12-07T20:20:14.711" v="399" actId="1037"/>
          <ac:spMkLst>
            <pc:docMk/>
            <pc:sldMk cId="859737793" sldId="367"/>
            <ac:spMk id="5" creationId="{484D8AC4-7437-833D-0B0F-638070B65320}"/>
          </ac:spMkLst>
        </pc:spChg>
        <pc:spChg chg="mod">
          <ac:chgData name="Prescott SGA Vice-President" userId="c2742423-cce7-4298-a1de-5a999480036d" providerId="ADAL" clId="{78AC8095-8760-4262-9B4B-82694BC30CF3}" dt="2022-12-07T20:07:07.549" v="360" actId="1076"/>
          <ac:spMkLst>
            <pc:docMk/>
            <pc:sldMk cId="859737793" sldId="367"/>
            <ac:spMk id="9" creationId="{3F4332A6-3545-660D-946D-47CE1F7D1191}"/>
          </ac:spMkLst>
        </pc:spChg>
        <pc:spChg chg="add mod">
          <ac:chgData name="Prescott SGA Vice-President" userId="c2742423-cce7-4298-a1de-5a999480036d" providerId="ADAL" clId="{78AC8095-8760-4262-9B4B-82694BC30CF3}" dt="2022-12-07T19:28:51.215" v="162" actId="1076"/>
          <ac:spMkLst>
            <pc:docMk/>
            <pc:sldMk cId="859737793" sldId="367"/>
            <ac:spMk id="13" creationId="{69183F12-C1BE-DA72-533E-E4DBEBC1175F}"/>
          </ac:spMkLst>
        </pc:spChg>
        <pc:spChg chg="del">
          <ac:chgData name="Prescott SGA Vice-President" userId="c2742423-cce7-4298-a1de-5a999480036d" providerId="ADAL" clId="{78AC8095-8760-4262-9B4B-82694BC30CF3}" dt="2022-12-07T19:28:33.750" v="160" actId="478"/>
          <ac:spMkLst>
            <pc:docMk/>
            <pc:sldMk cId="859737793" sldId="367"/>
            <ac:spMk id="20" creationId="{27AE6BBE-63D8-CECD-4672-F72A91502C56}"/>
          </ac:spMkLst>
        </pc:spChg>
        <pc:picChg chg="mod modCrop">
          <ac:chgData name="Prescott SGA Vice-President" userId="c2742423-cce7-4298-a1de-5a999480036d" providerId="ADAL" clId="{78AC8095-8760-4262-9B4B-82694BC30CF3}" dt="2022-12-07T20:07:01.097" v="359" actId="732"/>
          <ac:picMkLst>
            <pc:docMk/>
            <pc:sldMk cId="859737793" sldId="367"/>
            <ac:picMk id="3" creationId="{9CAEC7C5-5B99-FAA7-F33F-8E5A24CF278A}"/>
          </ac:picMkLst>
        </pc:picChg>
        <pc:cxnChg chg="add del mod">
          <ac:chgData name="Prescott SGA Vice-President" userId="c2742423-cce7-4298-a1de-5a999480036d" providerId="ADAL" clId="{78AC8095-8760-4262-9B4B-82694BC30CF3}" dt="2022-12-07T20:07:24.944" v="362" actId="478"/>
          <ac:cxnSpMkLst>
            <pc:docMk/>
            <pc:sldMk cId="859737793" sldId="367"/>
            <ac:cxnSpMk id="5" creationId="{CDB46779-722E-B7B0-F560-B6FA63A419E6}"/>
          </ac:cxnSpMkLst>
        </pc:cxnChg>
        <pc:cxnChg chg="add mod">
          <ac:chgData name="Prescott SGA Vice-President" userId="c2742423-cce7-4298-a1de-5a999480036d" providerId="ADAL" clId="{78AC8095-8760-4262-9B4B-82694BC30CF3}" dt="2022-12-07T20:08:55.249" v="371" actId="208"/>
          <ac:cxnSpMkLst>
            <pc:docMk/>
            <pc:sldMk cId="859737793" sldId="367"/>
            <ac:cxnSpMk id="7" creationId="{A21BE6DD-8251-CFD4-1639-B965F1575086}"/>
          </ac:cxnSpMkLst>
        </pc:cxnChg>
        <pc:cxnChg chg="add mod">
          <ac:chgData name="Prescott SGA Vice-President" userId="c2742423-cce7-4298-a1de-5a999480036d" providerId="ADAL" clId="{78AC8095-8760-4262-9B4B-82694BC30CF3}" dt="2022-12-07T19:28:09.736" v="158" actId="14100"/>
          <ac:cxnSpMkLst>
            <pc:docMk/>
            <pc:sldMk cId="859737793" sldId="367"/>
            <ac:cxnSpMk id="8" creationId="{7BDF18FA-BCCB-FBAF-4B45-1D9B6D8D1F0A}"/>
          </ac:cxnSpMkLst>
        </pc:cxnChg>
        <pc:cxnChg chg="del">
          <ac:chgData name="Prescott SGA Vice-President" userId="c2742423-cce7-4298-a1de-5a999480036d" providerId="ADAL" clId="{78AC8095-8760-4262-9B4B-82694BC30CF3}" dt="2022-12-07T19:28:31.945" v="159" actId="478"/>
          <ac:cxnSpMkLst>
            <pc:docMk/>
            <pc:sldMk cId="859737793" sldId="367"/>
            <ac:cxnSpMk id="18" creationId="{E7E2050C-9311-AF19-8A18-32E9CA97ACF0}"/>
          </ac:cxnSpMkLst>
        </pc:cxnChg>
        <pc:cxnChg chg="mod">
          <ac:chgData name="Prescott SGA Vice-President" userId="c2742423-cce7-4298-a1de-5a999480036d" providerId="ADAL" clId="{78AC8095-8760-4262-9B4B-82694BC30CF3}" dt="2022-12-07T20:08:57.267" v="372" actId="208"/>
          <ac:cxnSpMkLst>
            <pc:docMk/>
            <pc:sldMk cId="859737793" sldId="367"/>
            <ac:cxnSpMk id="20" creationId="{67EA9F01-1BBC-82FC-63F5-BC7A4A8880FF}"/>
          </ac:cxnSpMkLst>
        </pc:cxnChg>
        <pc:cxnChg chg="mod ord">
          <ac:chgData name="Prescott SGA Vice-President" userId="c2742423-cce7-4298-a1de-5a999480036d" providerId="ADAL" clId="{78AC8095-8760-4262-9B4B-82694BC30CF3}" dt="2022-12-07T20:08:53.385" v="370" actId="208"/>
          <ac:cxnSpMkLst>
            <pc:docMk/>
            <pc:sldMk cId="859737793" sldId="367"/>
            <ac:cxnSpMk id="22" creationId="{6FD54B08-2D27-ECB4-4030-BE25F438EFC5}"/>
          </ac:cxnSpMkLst>
        </pc:cxnChg>
      </pc:sldChg>
      <pc:sldChg chg="modSp">
        <pc:chgData name="Prescott SGA Vice-President" userId="c2742423-cce7-4298-a1de-5a999480036d" providerId="ADAL" clId="{78AC8095-8760-4262-9B4B-82694BC30CF3}" dt="2022-12-07T19:59:48.352" v="350" actId="20577"/>
        <pc:sldMkLst>
          <pc:docMk/>
          <pc:sldMk cId="1472755169" sldId="374"/>
        </pc:sldMkLst>
        <pc:spChg chg="mod">
          <ac:chgData name="Prescott SGA Vice-President" userId="c2742423-cce7-4298-a1de-5a999480036d" providerId="ADAL" clId="{78AC8095-8760-4262-9B4B-82694BC30CF3}" dt="2022-12-07T19:59:48.352" v="350" actId="20577"/>
          <ac:spMkLst>
            <pc:docMk/>
            <pc:sldMk cId="1472755169" sldId="374"/>
            <ac:spMk id="7" creationId="{70BF7E20-B4C3-BBF7-9B9C-F7E45AE6469C}"/>
          </ac:spMkLst>
        </pc:spChg>
      </pc:sldChg>
      <pc:sldChg chg="addSp delSp modSp mod">
        <pc:chgData name="Prescott SGA Vice-President" userId="c2742423-cce7-4298-a1de-5a999480036d" providerId="ADAL" clId="{78AC8095-8760-4262-9B4B-82694BC30CF3}" dt="2022-12-07T20:20:26.675" v="400" actId="478"/>
        <pc:sldMkLst>
          <pc:docMk/>
          <pc:sldMk cId="1345143604" sldId="377"/>
        </pc:sldMkLst>
        <pc:spChg chg="add del mod">
          <ac:chgData name="Prescott SGA Vice-President" userId="c2742423-cce7-4298-a1de-5a999480036d" providerId="ADAL" clId="{78AC8095-8760-4262-9B4B-82694BC30CF3}" dt="2022-12-07T20:20:26.675" v="400" actId="478"/>
          <ac:spMkLst>
            <pc:docMk/>
            <pc:sldMk cId="1345143604" sldId="377"/>
            <ac:spMk id="7" creationId="{CC93BC05-DA84-CE0A-69B3-019ED00441CA}"/>
          </ac:spMkLst>
        </pc:spChg>
        <pc:picChg chg="mod">
          <ac:chgData name="Prescott SGA Vice-President" userId="c2742423-cce7-4298-a1de-5a999480036d" providerId="ADAL" clId="{78AC8095-8760-4262-9B4B-82694BC30CF3}" dt="2022-12-07T20:19:33.803" v="376" actId="1076"/>
          <ac:picMkLst>
            <pc:docMk/>
            <pc:sldMk cId="1345143604" sldId="377"/>
            <ac:picMk id="6" creationId="{0BDE1AAB-AAFC-434A-17EC-4B9C4C727F71}"/>
          </ac:picMkLst>
        </pc:picChg>
      </pc:sldChg>
      <pc:sldChg chg="addCm">
        <pc:chgData name="Prescott SGA Vice-President" userId="c2742423-cce7-4298-a1de-5a999480036d" providerId="ADAL" clId="{78AC8095-8760-4262-9B4B-82694BC30CF3}" dt="2022-12-07T19:56:56.174" v="340"/>
        <pc:sldMkLst>
          <pc:docMk/>
          <pc:sldMk cId="2096433879" sldId="392"/>
        </pc:sldMkLst>
      </pc:sldChg>
    </pc:docChg>
  </pc:docChgLst>
  <pc:docChgLst>
    <pc:chgData name="Carrabine, Grant W." userId="a07ba753-7976-4344-978a-cf4323c5995d" providerId="ADAL" clId="{465C542F-4DFE-AB42-970E-7BB4FE8A5EE9}"/>
    <pc:docChg chg="custSel modSld">
      <pc:chgData name="Carrabine, Grant W." userId="a07ba753-7976-4344-978a-cf4323c5995d" providerId="ADAL" clId="{465C542F-4DFE-AB42-970E-7BB4FE8A5EE9}" dt="2022-10-12T20:29:18.033" v="696" actId="1036"/>
      <pc:docMkLst>
        <pc:docMk/>
      </pc:docMkLst>
      <pc:sldChg chg="modSp mod">
        <pc:chgData name="Carrabine, Grant W." userId="a07ba753-7976-4344-978a-cf4323c5995d" providerId="ADAL" clId="{465C542F-4DFE-AB42-970E-7BB4FE8A5EE9}" dt="2022-10-12T19:40:14.885" v="650" actId="1076"/>
        <pc:sldMkLst>
          <pc:docMk/>
          <pc:sldMk cId="109857222" sldId="256"/>
        </pc:sldMkLst>
        <pc:spChg chg="mod">
          <ac:chgData name="Carrabine, Grant W." userId="a07ba753-7976-4344-978a-cf4323c5995d" providerId="ADAL" clId="{465C542F-4DFE-AB42-970E-7BB4FE8A5EE9}" dt="2022-10-12T19:40:14.885" v="650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modNotesTx">
        <pc:chgData name="Carrabine, Grant W." userId="a07ba753-7976-4344-978a-cf4323c5995d" providerId="ADAL" clId="{465C542F-4DFE-AB42-970E-7BB4FE8A5EE9}" dt="2022-10-12T06:39:28.254" v="283" actId="20577"/>
        <pc:sldMkLst>
          <pc:docMk/>
          <pc:sldMk cId="3978656310" sldId="261"/>
        </pc:sldMkLst>
      </pc:sldChg>
      <pc:sldChg chg="addSp delSp modSp mod">
        <pc:chgData name="Carrabine, Grant W." userId="a07ba753-7976-4344-978a-cf4323c5995d" providerId="ADAL" clId="{465C542F-4DFE-AB42-970E-7BB4FE8A5EE9}" dt="2022-10-07T20:39:33.726" v="4"/>
        <pc:sldMkLst>
          <pc:docMk/>
          <pc:sldMk cId="2641549669" sldId="266"/>
        </pc:sldMkLst>
        <pc:graphicFrameChg chg="add mod modGraphic">
          <ac:chgData name="Carrabine, Grant W." userId="a07ba753-7976-4344-978a-cf4323c5995d" providerId="ADAL" clId="{465C542F-4DFE-AB42-970E-7BB4FE8A5EE9}" dt="2022-10-07T20:39:33.726" v="4"/>
          <ac:graphicFrameMkLst>
            <pc:docMk/>
            <pc:sldMk cId="2641549669" sldId="266"/>
            <ac:graphicFrameMk id="4" creationId="{EE2CFB13-B98D-96A1-13BB-915306AF62A5}"/>
          </ac:graphicFrameMkLst>
        </pc:graphicFrameChg>
        <pc:picChg chg="del">
          <ac:chgData name="Carrabine, Grant W." userId="a07ba753-7976-4344-978a-cf4323c5995d" providerId="ADAL" clId="{465C542F-4DFE-AB42-970E-7BB4FE8A5EE9}" dt="2022-10-07T20:39:13.433" v="1" actId="478"/>
          <ac:picMkLst>
            <pc:docMk/>
            <pc:sldMk cId="2641549669" sldId="266"/>
            <ac:picMk id="3" creationId="{A871C9FB-38E1-E92E-AF39-16516D68DBFA}"/>
          </ac:picMkLst>
        </pc:picChg>
      </pc:sldChg>
      <pc:sldChg chg="modSp mod">
        <pc:chgData name="Carrabine, Grant W." userId="a07ba753-7976-4344-978a-cf4323c5995d" providerId="ADAL" clId="{465C542F-4DFE-AB42-970E-7BB4FE8A5EE9}" dt="2022-10-12T19:58:26.814" v="686" actId="20577"/>
        <pc:sldMkLst>
          <pc:docMk/>
          <pc:sldMk cId="199341519" sldId="269"/>
        </pc:sldMkLst>
        <pc:spChg chg="mod">
          <ac:chgData name="Carrabine, Grant W." userId="a07ba753-7976-4344-978a-cf4323c5995d" providerId="ADAL" clId="{465C542F-4DFE-AB42-970E-7BB4FE8A5EE9}" dt="2022-10-12T19:58:26.814" v="686" actId="20577"/>
          <ac:spMkLst>
            <pc:docMk/>
            <pc:sldMk cId="199341519" sldId="269"/>
            <ac:spMk id="3" creationId="{CFF2AB9F-1783-4CD9-EF26-07C37D2C3440}"/>
          </ac:spMkLst>
        </pc:spChg>
      </pc:sldChg>
      <pc:sldChg chg="modNotesTx">
        <pc:chgData name="Carrabine, Grant W." userId="a07ba753-7976-4344-978a-cf4323c5995d" providerId="ADAL" clId="{465C542F-4DFE-AB42-970E-7BB4FE8A5EE9}" dt="2022-10-12T06:29:29.026" v="112" actId="20577"/>
        <pc:sldMkLst>
          <pc:docMk/>
          <pc:sldMk cId="1370572748" sldId="273"/>
        </pc:sldMkLst>
      </pc:sldChg>
      <pc:sldChg chg="modSp mod modNotesTx">
        <pc:chgData name="Carrabine, Grant W." userId="a07ba753-7976-4344-978a-cf4323c5995d" providerId="ADAL" clId="{465C542F-4DFE-AB42-970E-7BB4FE8A5EE9}" dt="2022-10-12T19:27:16.960" v="632" actId="20577"/>
        <pc:sldMkLst>
          <pc:docMk/>
          <pc:sldMk cId="1840018845" sldId="295"/>
        </pc:sldMkLst>
        <pc:cxnChg chg="mod">
          <ac:chgData name="Carrabine, Grant W." userId="a07ba753-7976-4344-978a-cf4323c5995d" providerId="ADAL" clId="{465C542F-4DFE-AB42-970E-7BB4FE8A5EE9}" dt="2022-10-10T19:19:26.084" v="7" actId="692"/>
          <ac:cxnSpMkLst>
            <pc:docMk/>
            <pc:sldMk cId="1840018845" sldId="295"/>
            <ac:cxnSpMk id="6" creationId="{A0EB5080-8F30-F890-ADB7-30797E1F6BC2}"/>
          </ac:cxnSpMkLst>
        </pc:cxnChg>
      </pc:sldChg>
      <pc:sldChg chg="modSp mod modNotesTx">
        <pc:chgData name="Carrabine, Grant W." userId="a07ba753-7976-4344-978a-cf4323c5995d" providerId="ADAL" clId="{465C542F-4DFE-AB42-970E-7BB4FE8A5EE9}" dt="2022-10-12T06:43:46.755" v="543" actId="404"/>
        <pc:sldMkLst>
          <pc:docMk/>
          <pc:sldMk cId="749659287" sldId="307"/>
        </pc:sldMkLst>
        <pc:spChg chg="mod">
          <ac:chgData name="Carrabine, Grant W." userId="a07ba753-7976-4344-978a-cf4323c5995d" providerId="ADAL" clId="{465C542F-4DFE-AB42-970E-7BB4FE8A5EE9}" dt="2022-10-12T06:43:46.755" v="543" actId="404"/>
          <ac:spMkLst>
            <pc:docMk/>
            <pc:sldMk cId="749659287" sldId="307"/>
            <ac:spMk id="4" creationId="{83297EEC-6299-D924-2B6D-504618678982}"/>
          </ac:spMkLst>
        </pc:spChg>
      </pc:sldChg>
      <pc:sldChg chg="modNotesTx">
        <pc:chgData name="Carrabine, Grant W." userId="a07ba753-7976-4344-978a-cf4323c5995d" providerId="ADAL" clId="{465C542F-4DFE-AB42-970E-7BB4FE8A5EE9}" dt="2022-10-12T06:37:58.672" v="276" actId="20577"/>
        <pc:sldMkLst>
          <pc:docMk/>
          <pc:sldMk cId="2901801152" sldId="314"/>
        </pc:sldMkLst>
      </pc:sldChg>
      <pc:sldChg chg="addSp delSp modSp mod">
        <pc:chgData name="Carrabine, Grant W." userId="a07ba753-7976-4344-978a-cf4323c5995d" providerId="ADAL" clId="{465C542F-4DFE-AB42-970E-7BB4FE8A5EE9}" dt="2022-10-12T03:30:52.351" v="13" actId="14100"/>
        <pc:sldMkLst>
          <pc:docMk/>
          <pc:sldMk cId="2314219121" sldId="319"/>
        </pc:sldMkLst>
        <pc:spChg chg="add del mod">
          <ac:chgData name="Carrabine, Grant W." userId="a07ba753-7976-4344-978a-cf4323c5995d" providerId="ADAL" clId="{465C542F-4DFE-AB42-970E-7BB4FE8A5EE9}" dt="2022-10-12T03:30:43.529" v="9"/>
          <ac:spMkLst>
            <pc:docMk/>
            <pc:sldMk cId="2314219121" sldId="319"/>
            <ac:spMk id="3" creationId="{158F5CB7-0C1D-8541-9C3E-ED311B3EBFCD}"/>
          </ac:spMkLst>
        </pc:spChg>
        <pc:picChg chg="add mod">
          <ac:chgData name="Carrabine, Grant W." userId="a07ba753-7976-4344-978a-cf4323c5995d" providerId="ADAL" clId="{465C542F-4DFE-AB42-970E-7BB4FE8A5EE9}" dt="2022-10-12T03:30:52.351" v="13" actId="14100"/>
          <ac:picMkLst>
            <pc:docMk/>
            <pc:sldMk cId="2314219121" sldId="319"/>
            <ac:picMk id="6" creationId="{230ACC2D-C9DC-213C-01A5-00F3F6875E49}"/>
          </ac:picMkLst>
        </pc:picChg>
        <pc:picChg chg="del">
          <ac:chgData name="Carrabine, Grant W." userId="a07ba753-7976-4344-978a-cf4323c5995d" providerId="ADAL" clId="{465C542F-4DFE-AB42-970E-7BB4FE8A5EE9}" dt="2022-10-12T03:30:15.300" v="8" actId="478"/>
          <ac:picMkLst>
            <pc:docMk/>
            <pc:sldMk cId="2314219121" sldId="319"/>
            <ac:picMk id="1026" creationId="{67662F4E-E3F5-F6BA-7DCD-0850FF95942F}"/>
          </ac:picMkLst>
        </pc:picChg>
      </pc:sldChg>
      <pc:sldChg chg="modSp mod">
        <pc:chgData name="Carrabine, Grant W." userId="a07ba753-7976-4344-978a-cf4323c5995d" providerId="ADAL" clId="{465C542F-4DFE-AB42-970E-7BB4FE8A5EE9}" dt="2022-10-12T20:29:18.033" v="696" actId="1036"/>
        <pc:sldMkLst>
          <pc:docMk/>
          <pc:sldMk cId="853405330" sldId="330"/>
        </pc:sldMkLst>
        <pc:picChg chg="mod">
          <ac:chgData name="Carrabine, Grant W." userId="a07ba753-7976-4344-978a-cf4323c5995d" providerId="ADAL" clId="{465C542F-4DFE-AB42-970E-7BB4FE8A5EE9}" dt="2022-10-12T20:29:18.033" v="696" actId="1036"/>
          <ac:picMkLst>
            <pc:docMk/>
            <pc:sldMk cId="853405330" sldId="330"/>
            <ac:picMk id="5" creationId="{82D8BB68-D857-890C-5D62-D5F95DC701A2}"/>
          </ac:picMkLst>
        </pc:picChg>
      </pc:sldChg>
    </pc:docChg>
  </pc:docChgLst>
  <pc:docChgLst>
    <pc:chgData name="Wolf, Jacob D." userId="05576282-d74a-4647-9cd1-42b570626f82" providerId="ADAL" clId="{B894FD58-E23A-4D98-9133-DA7C1417766C}"/>
    <pc:docChg chg="modSld">
      <pc:chgData name="Wolf, Jacob D." userId="05576282-d74a-4647-9cd1-42b570626f82" providerId="ADAL" clId="{B894FD58-E23A-4D98-9133-DA7C1417766C}" dt="2022-12-02T18:57:26.049" v="0" actId="20577"/>
      <pc:docMkLst>
        <pc:docMk/>
      </pc:docMkLst>
      <pc:sldChg chg="modSp mod">
        <pc:chgData name="Wolf, Jacob D." userId="05576282-d74a-4647-9cd1-42b570626f82" providerId="ADAL" clId="{B894FD58-E23A-4D98-9133-DA7C1417766C}" dt="2022-12-02T18:57:26.049" v="0" actId="20577"/>
        <pc:sldMkLst>
          <pc:docMk/>
          <pc:sldMk cId="199341519" sldId="269"/>
        </pc:sldMkLst>
        <pc:spChg chg="mod">
          <ac:chgData name="Wolf, Jacob D." userId="05576282-d74a-4647-9cd1-42b570626f82" providerId="ADAL" clId="{B894FD58-E23A-4D98-9133-DA7C1417766C}" dt="2022-12-02T18:57:26.049" v="0" actId="20577"/>
          <ac:spMkLst>
            <pc:docMk/>
            <pc:sldMk cId="199341519" sldId="269"/>
            <ac:spMk id="3" creationId="{CFF2AB9F-1783-4CD9-EF26-07C37D2C3440}"/>
          </ac:spMkLst>
        </pc:spChg>
      </pc:sldChg>
    </pc:docChg>
  </pc:docChgLst>
  <pc:docChgLst>
    <pc:chgData name="Wolf, Jacob D." userId="05576282-d74a-4647-9cd1-42b570626f82" providerId="ADAL" clId="{D6EF7992-5D07-4D9A-BD88-92650F732D30}"/>
    <pc:docChg chg="undo custSel delSld modSld sldOrd">
      <pc:chgData name="Wolf, Jacob D." userId="05576282-d74a-4647-9cd1-42b570626f82" providerId="ADAL" clId="{D6EF7992-5D07-4D9A-BD88-92650F732D30}" dt="2022-12-06T23:19:27.947" v="442" actId="14100"/>
      <pc:docMkLst>
        <pc:docMk/>
      </pc:docMkLst>
      <pc:sldChg chg="ord">
        <pc:chgData name="Wolf, Jacob D." userId="05576282-d74a-4647-9cd1-42b570626f82" providerId="ADAL" clId="{D6EF7992-5D07-4D9A-BD88-92650F732D30}" dt="2022-12-06T22:40:39.865" v="1"/>
        <pc:sldMkLst>
          <pc:docMk/>
          <pc:sldMk cId="1547911601" sldId="257"/>
        </pc:sldMkLst>
      </pc:sldChg>
      <pc:sldChg chg="addSp modSp mod">
        <pc:chgData name="Wolf, Jacob D." userId="05576282-d74a-4647-9cd1-42b570626f82" providerId="ADAL" clId="{D6EF7992-5D07-4D9A-BD88-92650F732D30}" dt="2022-12-06T22:49:07.383" v="103" actId="1076"/>
        <pc:sldMkLst>
          <pc:docMk/>
          <pc:sldMk cId="1840018845" sldId="295"/>
        </pc:sldMkLst>
        <pc:spChg chg="add mod">
          <ac:chgData name="Wolf, Jacob D." userId="05576282-d74a-4647-9cd1-42b570626f82" providerId="ADAL" clId="{D6EF7992-5D07-4D9A-BD88-92650F732D30}" dt="2022-12-06T22:49:05.094" v="102" actId="1076"/>
          <ac:spMkLst>
            <pc:docMk/>
            <pc:sldMk cId="1840018845" sldId="295"/>
            <ac:spMk id="4" creationId="{231E6746-585F-8D46-9784-59E830A3B030}"/>
          </ac:spMkLst>
        </pc:spChg>
        <pc:spChg chg="add mod">
          <ac:chgData name="Wolf, Jacob D." userId="05576282-d74a-4647-9cd1-42b570626f82" providerId="ADAL" clId="{D6EF7992-5D07-4D9A-BD88-92650F732D30}" dt="2022-12-06T22:49:01.351" v="101" actId="1076"/>
          <ac:spMkLst>
            <pc:docMk/>
            <pc:sldMk cId="1840018845" sldId="295"/>
            <ac:spMk id="5" creationId="{CDDC4F65-0820-FBD7-CA6D-CB598DDA1A65}"/>
          </ac:spMkLst>
        </pc:spChg>
        <pc:spChg chg="add mod">
          <ac:chgData name="Wolf, Jacob D." userId="05576282-d74a-4647-9cd1-42b570626f82" providerId="ADAL" clId="{D6EF7992-5D07-4D9A-BD88-92650F732D30}" dt="2022-12-06T22:49:07.383" v="103" actId="1076"/>
          <ac:spMkLst>
            <pc:docMk/>
            <pc:sldMk cId="1840018845" sldId="295"/>
            <ac:spMk id="6" creationId="{B394AB38-0928-C610-BCD2-25407EC351A7}"/>
          </ac:spMkLst>
        </pc:spChg>
      </pc:sldChg>
      <pc:sldChg chg="addSp modSp mod">
        <pc:chgData name="Wolf, Jacob D." userId="05576282-d74a-4647-9cd1-42b570626f82" providerId="ADAL" clId="{D6EF7992-5D07-4D9A-BD88-92650F732D30}" dt="2022-12-06T22:49:59.071" v="105" actId="1076"/>
        <pc:sldMkLst>
          <pc:docMk/>
          <pc:sldMk cId="1890539219" sldId="305"/>
        </pc:sldMkLst>
        <pc:spChg chg="add mod">
          <ac:chgData name="Wolf, Jacob D." userId="05576282-d74a-4647-9cd1-42b570626f82" providerId="ADAL" clId="{D6EF7992-5D07-4D9A-BD88-92650F732D30}" dt="2022-12-06T22:49:59.071" v="105" actId="1076"/>
          <ac:spMkLst>
            <pc:docMk/>
            <pc:sldMk cId="1890539219" sldId="305"/>
            <ac:spMk id="3" creationId="{63424000-8FCA-50B3-BC3C-C0B67F1C2B25}"/>
          </ac:spMkLst>
        </pc:spChg>
      </pc:sldChg>
      <pc:sldChg chg="addSp delSp modSp mod">
        <pc:chgData name="Wolf, Jacob D." userId="05576282-d74a-4647-9cd1-42b570626f82" providerId="ADAL" clId="{D6EF7992-5D07-4D9A-BD88-92650F732D30}" dt="2022-12-06T22:44:59.902" v="49" actId="1076"/>
        <pc:sldMkLst>
          <pc:docMk/>
          <pc:sldMk cId="749659287" sldId="307"/>
        </pc:sldMkLst>
        <pc:spChg chg="add del">
          <ac:chgData name="Wolf, Jacob D." userId="05576282-d74a-4647-9cd1-42b570626f82" providerId="ADAL" clId="{D6EF7992-5D07-4D9A-BD88-92650F732D30}" dt="2022-12-06T22:43:31.527" v="16"/>
          <ac:spMkLst>
            <pc:docMk/>
            <pc:sldMk cId="749659287" sldId="307"/>
            <ac:spMk id="5" creationId="{96F32DF7-F0CC-6871-D485-E144F4C6F634}"/>
          </ac:spMkLst>
        </pc:spChg>
        <pc:spChg chg="add del">
          <ac:chgData name="Wolf, Jacob D." userId="05576282-d74a-4647-9cd1-42b570626f82" providerId="ADAL" clId="{D6EF7992-5D07-4D9A-BD88-92650F732D30}" dt="2022-12-06T22:43:37.628" v="24"/>
          <ac:spMkLst>
            <pc:docMk/>
            <pc:sldMk cId="749659287" sldId="307"/>
            <ac:spMk id="8" creationId="{F5D1C598-F4B2-DFAF-52A9-84A37EEDAB1C}"/>
          </ac:spMkLst>
        </pc:spChg>
        <pc:spChg chg="add mod">
          <ac:chgData name="Wolf, Jacob D." userId="05576282-d74a-4647-9cd1-42b570626f82" providerId="ADAL" clId="{D6EF7992-5D07-4D9A-BD88-92650F732D30}" dt="2022-12-06T22:44:59.902" v="49" actId="1076"/>
          <ac:spMkLst>
            <pc:docMk/>
            <pc:sldMk cId="749659287" sldId="307"/>
            <ac:spMk id="9" creationId="{654F62F7-6FB6-883A-11EA-B0C0CBA4E98C}"/>
          </ac:spMkLst>
        </pc:spChg>
        <pc:graphicFrameChg chg="add del mod">
          <ac:chgData name="Wolf, Jacob D." userId="05576282-d74a-4647-9cd1-42b570626f82" providerId="ADAL" clId="{D6EF7992-5D07-4D9A-BD88-92650F732D30}" dt="2022-12-06T22:43:37.628" v="24"/>
          <ac:graphicFrameMkLst>
            <pc:docMk/>
            <pc:sldMk cId="749659287" sldId="307"/>
            <ac:graphicFrameMk id="6" creationId="{D419199D-EB33-CA4F-0300-351F693606AC}"/>
          </ac:graphicFrameMkLst>
        </pc:graphicFrameChg>
      </pc:sldChg>
      <pc:sldChg chg="addSp modSp mod">
        <pc:chgData name="Wolf, Jacob D." userId="05576282-d74a-4647-9cd1-42b570626f82" providerId="ADAL" clId="{D6EF7992-5D07-4D9A-BD88-92650F732D30}" dt="2022-12-06T22:51:51.973" v="128" actId="2711"/>
        <pc:sldMkLst>
          <pc:docMk/>
          <pc:sldMk cId="485464304" sldId="321"/>
        </pc:sldMkLst>
        <pc:spChg chg="add mod">
          <ac:chgData name="Wolf, Jacob D." userId="05576282-d74a-4647-9cd1-42b570626f82" providerId="ADAL" clId="{D6EF7992-5D07-4D9A-BD88-92650F732D30}" dt="2022-12-06T22:51:26.651" v="117" actId="20577"/>
          <ac:spMkLst>
            <pc:docMk/>
            <pc:sldMk cId="485464304" sldId="321"/>
            <ac:spMk id="3" creationId="{DE877596-059D-9177-90F0-57186BF929C0}"/>
          </ac:spMkLst>
        </pc:spChg>
        <pc:spChg chg="add mod">
          <ac:chgData name="Wolf, Jacob D." userId="05576282-d74a-4647-9cd1-42b570626f82" providerId="ADAL" clId="{D6EF7992-5D07-4D9A-BD88-92650F732D30}" dt="2022-12-06T22:51:51.973" v="128" actId="2711"/>
          <ac:spMkLst>
            <pc:docMk/>
            <pc:sldMk cId="485464304" sldId="321"/>
            <ac:spMk id="5" creationId="{386CCCB7-63AA-66B7-9C41-DC6FABCC4D33}"/>
          </ac:spMkLst>
        </pc:spChg>
      </pc:sldChg>
      <pc:sldChg chg="addSp delSp modSp mod">
        <pc:chgData name="Wolf, Jacob D." userId="05576282-d74a-4647-9cd1-42b570626f82" providerId="ADAL" clId="{D6EF7992-5D07-4D9A-BD88-92650F732D30}" dt="2022-12-06T22:55:27.653" v="181" actId="313"/>
        <pc:sldMkLst>
          <pc:docMk/>
          <pc:sldMk cId="2939063898" sldId="334"/>
        </pc:sldMkLst>
        <pc:spChg chg="add del">
          <ac:chgData name="Wolf, Jacob D." userId="05576282-d74a-4647-9cd1-42b570626f82" providerId="ADAL" clId="{D6EF7992-5D07-4D9A-BD88-92650F732D30}" dt="2022-12-06T22:54:15.506" v="156"/>
          <ac:spMkLst>
            <pc:docMk/>
            <pc:sldMk cId="2939063898" sldId="334"/>
            <ac:spMk id="4" creationId="{3A38E41A-41C9-3DF6-C403-621F763DAA54}"/>
          </ac:spMkLst>
        </pc:spChg>
        <pc:spChg chg="add mod">
          <ac:chgData name="Wolf, Jacob D." userId="05576282-d74a-4647-9cd1-42b570626f82" providerId="ADAL" clId="{D6EF7992-5D07-4D9A-BD88-92650F732D30}" dt="2022-12-06T22:55:27.653" v="181" actId="313"/>
          <ac:spMkLst>
            <pc:docMk/>
            <pc:sldMk cId="2939063898" sldId="334"/>
            <ac:spMk id="6" creationId="{4925DD22-6945-9254-8AB5-F531876ED643}"/>
          </ac:spMkLst>
        </pc:spChg>
      </pc:sldChg>
      <pc:sldChg chg="addSp modSp mod">
        <pc:chgData name="Wolf, Jacob D." userId="05576282-d74a-4647-9cd1-42b570626f82" providerId="ADAL" clId="{D6EF7992-5D07-4D9A-BD88-92650F732D30}" dt="2022-12-06T22:52:58.572" v="137" actId="2711"/>
        <pc:sldMkLst>
          <pc:docMk/>
          <pc:sldMk cId="1310741939" sldId="340"/>
        </pc:sldMkLst>
        <pc:spChg chg="add mod">
          <ac:chgData name="Wolf, Jacob D." userId="05576282-d74a-4647-9cd1-42b570626f82" providerId="ADAL" clId="{D6EF7992-5D07-4D9A-BD88-92650F732D30}" dt="2022-12-06T22:52:58.572" v="137" actId="2711"/>
          <ac:spMkLst>
            <pc:docMk/>
            <pc:sldMk cId="1310741939" sldId="340"/>
            <ac:spMk id="4" creationId="{F22FF07C-C90B-E83F-ED2F-4C66B5415FCE}"/>
          </ac:spMkLst>
        </pc:spChg>
      </pc:sldChg>
      <pc:sldChg chg="addSp modSp mod">
        <pc:chgData name="Wolf, Jacob D." userId="05576282-d74a-4647-9cd1-42b570626f82" providerId="ADAL" clId="{D6EF7992-5D07-4D9A-BD88-92650F732D30}" dt="2022-12-06T22:53:33.581" v="145" actId="2711"/>
        <pc:sldMkLst>
          <pc:docMk/>
          <pc:sldMk cId="256670639" sldId="341"/>
        </pc:sldMkLst>
        <pc:spChg chg="add mod">
          <ac:chgData name="Wolf, Jacob D." userId="05576282-d74a-4647-9cd1-42b570626f82" providerId="ADAL" clId="{D6EF7992-5D07-4D9A-BD88-92650F732D30}" dt="2022-12-06T22:53:33.581" v="145" actId="2711"/>
          <ac:spMkLst>
            <pc:docMk/>
            <pc:sldMk cId="256670639" sldId="341"/>
            <ac:spMk id="4" creationId="{30941992-DFF1-11FF-A8F0-E12E241AAAD7}"/>
          </ac:spMkLst>
        </pc:spChg>
      </pc:sldChg>
      <pc:sldChg chg="addSp modSp mod">
        <pc:chgData name="Wolf, Jacob D." userId="05576282-d74a-4647-9cd1-42b570626f82" providerId="ADAL" clId="{D6EF7992-5D07-4D9A-BD88-92650F732D30}" dt="2022-12-06T23:06:32.963" v="328" actId="20577"/>
        <pc:sldMkLst>
          <pc:docMk/>
          <pc:sldMk cId="2686470436" sldId="342"/>
        </pc:sldMkLst>
        <pc:spChg chg="add mod">
          <ac:chgData name="Wolf, Jacob D." userId="05576282-d74a-4647-9cd1-42b570626f82" providerId="ADAL" clId="{D6EF7992-5D07-4D9A-BD88-92650F732D30}" dt="2022-12-06T23:06:32.963" v="328" actId="20577"/>
          <ac:spMkLst>
            <pc:docMk/>
            <pc:sldMk cId="2686470436" sldId="342"/>
            <ac:spMk id="3" creationId="{28DC6C49-D9EF-C6CB-F917-CEE68C00368C}"/>
          </ac:spMkLst>
        </pc:spChg>
      </pc:sldChg>
      <pc:sldChg chg="addSp modSp mod">
        <pc:chgData name="Wolf, Jacob D." userId="05576282-d74a-4647-9cd1-42b570626f82" providerId="ADAL" clId="{D6EF7992-5D07-4D9A-BD88-92650F732D30}" dt="2022-12-06T23:00:00.506" v="282" actId="1076"/>
        <pc:sldMkLst>
          <pc:docMk/>
          <pc:sldMk cId="718782417" sldId="350"/>
        </pc:sldMkLst>
        <pc:spChg chg="add mod">
          <ac:chgData name="Wolf, Jacob D." userId="05576282-d74a-4647-9cd1-42b570626f82" providerId="ADAL" clId="{D6EF7992-5D07-4D9A-BD88-92650F732D30}" dt="2022-12-06T23:00:00.506" v="282" actId="1076"/>
          <ac:spMkLst>
            <pc:docMk/>
            <pc:sldMk cId="718782417" sldId="350"/>
            <ac:spMk id="5" creationId="{FCEB03AB-2A6C-BC8D-20AA-9C0D75D47892}"/>
          </ac:spMkLst>
        </pc:spChg>
      </pc:sldChg>
      <pc:sldChg chg="addSp delSp modSp mod">
        <pc:chgData name="Wolf, Jacob D." userId="05576282-d74a-4647-9cd1-42b570626f82" providerId="ADAL" clId="{D6EF7992-5D07-4D9A-BD88-92650F732D30}" dt="2022-12-06T23:00:37.292" v="299" actId="20577"/>
        <pc:sldMkLst>
          <pc:docMk/>
          <pc:sldMk cId="6644773" sldId="351"/>
        </pc:sldMkLst>
        <pc:spChg chg="add del">
          <ac:chgData name="Wolf, Jacob D." userId="05576282-d74a-4647-9cd1-42b570626f82" providerId="ADAL" clId="{D6EF7992-5D07-4D9A-BD88-92650F732D30}" dt="2022-12-06T23:00:05.242" v="286"/>
          <ac:spMkLst>
            <pc:docMk/>
            <pc:sldMk cId="6644773" sldId="351"/>
            <ac:spMk id="4" creationId="{AA9BADD5-5909-1556-83D8-8E7D67BB8FCB}"/>
          </ac:spMkLst>
        </pc:spChg>
        <pc:spChg chg="add mod">
          <ac:chgData name="Wolf, Jacob D." userId="05576282-d74a-4647-9cd1-42b570626f82" providerId="ADAL" clId="{D6EF7992-5D07-4D9A-BD88-92650F732D30}" dt="2022-12-06T23:00:37.292" v="299" actId="20577"/>
          <ac:spMkLst>
            <pc:docMk/>
            <pc:sldMk cId="6644773" sldId="351"/>
            <ac:spMk id="6" creationId="{A3A8E3F8-59AF-A971-77B7-46D332AFA4D7}"/>
          </ac:spMkLst>
        </pc:spChg>
      </pc:sldChg>
      <pc:sldChg chg="addSp modSp mod">
        <pc:chgData name="Wolf, Jacob D." userId="05576282-d74a-4647-9cd1-42b570626f82" providerId="ADAL" clId="{D6EF7992-5D07-4D9A-BD88-92650F732D30}" dt="2022-12-06T23:00:54.767" v="306" actId="20577"/>
        <pc:sldMkLst>
          <pc:docMk/>
          <pc:sldMk cId="934499714" sldId="352"/>
        </pc:sldMkLst>
        <pc:spChg chg="add mod">
          <ac:chgData name="Wolf, Jacob D." userId="05576282-d74a-4647-9cd1-42b570626f82" providerId="ADAL" clId="{D6EF7992-5D07-4D9A-BD88-92650F732D30}" dt="2022-12-06T23:00:54.767" v="306" actId="20577"/>
          <ac:spMkLst>
            <pc:docMk/>
            <pc:sldMk cId="934499714" sldId="352"/>
            <ac:spMk id="4" creationId="{45F10B13-114D-1080-8457-4559DDF22E5F}"/>
          </ac:spMkLst>
        </pc:spChg>
      </pc:sldChg>
      <pc:sldChg chg="del">
        <pc:chgData name="Wolf, Jacob D." userId="05576282-d74a-4647-9cd1-42b570626f82" providerId="ADAL" clId="{D6EF7992-5D07-4D9A-BD88-92650F732D30}" dt="2022-12-06T22:58:50.409" v="265" actId="47"/>
        <pc:sldMkLst>
          <pc:docMk/>
          <pc:sldMk cId="2713098836" sldId="357"/>
        </pc:sldMkLst>
      </pc:sldChg>
      <pc:sldChg chg="addSp delSp modSp mod">
        <pc:chgData name="Wolf, Jacob D." userId="05576282-d74a-4647-9cd1-42b570626f82" providerId="ADAL" clId="{D6EF7992-5D07-4D9A-BD88-92650F732D30}" dt="2022-12-06T23:07:47.640" v="333" actId="21"/>
        <pc:sldMkLst>
          <pc:docMk/>
          <pc:sldMk cId="4174853130" sldId="358"/>
        </pc:sldMkLst>
        <pc:spChg chg="add del mod">
          <ac:chgData name="Wolf, Jacob D." userId="05576282-d74a-4647-9cd1-42b570626f82" providerId="ADAL" clId="{D6EF7992-5D07-4D9A-BD88-92650F732D30}" dt="2022-12-06T23:07:33.656" v="330" actId="21"/>
          <ac:spMkLst>
            <pc:docMk/>
            <pc:sldMk cId="4174853130" sldId="358"/>
            <ac:spMk id="3" creationId="{65784C7A-0F9A-13D5-BCBA-A22CA8AEB813}"/>
          </ac:spMkLst>
        </pc:spChg>
        <pc:spChg chg="add del mod">
          <ac:chgData name="Wolf, Jacob D." userId="05576282-d74a-4647-9cd1-42b570626f82" providerId="ADAL" clId="{D6EF7992-5D07-4D9A-BD88-92650F732D30}" dt="2022-12-06T23:07:47.640" v="333" actId="21"/>
          <ac:spMkLst>
            <pc:docMk/>
            <pc:sldMk cId="4174853130" sldId="358"/>
            <ac:spMk id="4" creationId="{33360D99-7840-5B59-71B6-4A48C2D22BDD}"/>
          </ac:spMkLst>
        </pc:spChg>
      </pc:sldChg>
      <pc:sldChg chg="addSp delSp modSp mod delAnim modAnim">
        <pc:chgData name="Wolf, Jacob D." userId="05576282-d74a-4647-9cd1-42b570626f82" providerId="ADAL" clId="{D6EF7992-5D07-4D9A-BD88-92650F732D30}" dt="2022-12-06T23:19:27.947" v="442" actId="14100"/>
        <pc:sldMkLst>
          <pc:docMk/>
          <pc:sldMk cId="898996859" sldId="360"/>
        </pc:sldMkLst>
        <pc:spChg chg="mod">
          <ac:chgData name="Wolf, Jacob D." userId="05576282-d74a-4647-9cd1-42b570626f82" providerId="ADAL" clId="{D6EF7992-5D07-4D9A-BD88-92650F732D30}" dt="2022-12-06T23:11:47.447" v="344" actId="1037"/>
          <ac:spMkLst>
            <pc:docMk/>
            <pc:sldMk cId="898996859" sldId="360"/>
            <ac:spMk id="3" creationId="{00000000-0000-0000-0000-000000000000}"/>
          </ac:spMkLst>
        </pc:spChg>
        <pc:spChg chg="add del mod">
          <ac:chgData name="Wolf, Jacob D." userId="05576282-d74a-4647-9cd1-42b570626f82" providerId="ADAL" clId="{D6EF7992-5D07-4D9A-BD88-92650F732D30}" dt="2022-12-06T23:13:40.271" v="354" actId="478"/>
          <ac:spMkLst>
            <pc:docMk/>
            <pc:sldMk cId="898996859" sldId="360"/>
            <ac:spMk id="9" creationId="{5C9E48E9-4828-7B6F-2EF6-10C91D2F8D46}"/>
          </ac:spMkLst>
        </pc:spChg>
        <pc:spChg chg="mod">
          <ac:chgData name="Wolf, Jacob D." userId="05576282-d74a-4647-9cd1-42b570626f82" providerId="ADAL" clId="{D6EF7992-5D07-4D9A-BD88-92650F732D30}" dt="2022-12-06T23:09:50.368" v="335" actId="164"/>
          <ac:spMkLst>
            <pc:docMk/>
            <pc:sldMk cId="898996859" sldId="360"/>
            <ac:spMk id="20" creationId="{EA34EE70-5743-B3E3-9BBC-8278B95B1F8B}"/>
          </ac:spMkLst>
        </pc:spChg>
        <pc:spChg chg="mod">
          <ac:chgData name="Wolf, Jacob D." userId="05576282-d74a-4647-9cd1-42b570626f82" providerId="ADAL" clId="{D6EF7992-5D07-4D9A-BD88-92650F732D30}" dt="2022-12-06T23:09:50.368" v="335" actId="164"/>
          <ac:spMkLst>
            <pc:docMk/>
            <pc:sldMk cId="898996859" sldId="360"/>
            <ac:spMk id="21" creationId="{EA34EE70-5743-B3E3-9BBC-8278B95B1F8B}"/>
          </ac:spMkLst>
        </pc:spChg>
        <pc:spChg chg="mod">
          <ac:chgData name="Wolf, Jacob D." userId="05576282-d74a-4647-9cd1-42b570626f82" providerId="ADAL" clId="{D6EF7992-5D07-4D9A-BD88-92650F732D30}" dt="2022-12-06T23:10:26.487" v="338" actId="164"/>
          <ac:spMkLst>
            <pc:docMk/>
            <pc:sldMk cId="898996859" sldId="360"/>
            <ac:spMk id="22" creationId="{EA34EE70-5743-B3E3-9BBC-8278B95B1F8B}"/>
          </ac:spMkLst>
        </pc:spChg>
        <pc:grpChg chg="add mod">
          <ac:chgData name="Wolf, Jacob D." userId="05576282-d74a-4647-9cd1-42b570626f82" providerId="ADAL" clId="{D6EF7992-5D07-4D9A-BD88-92650F732D30}" dt="2022-12-06T23:09:50.368" v="335" actId="164"/>
          <ac:grpSpMkLst>
            <pc:docMk/>
            <pc:sldMk cId="898996859" sldId="360"/>
            <ac:grpSpMk id="4" creationId="{2EA2EED3-D978-3A0A-116B-57047B45FAC4}"/>
          </ac:grpSpMkLst>
        </pc:grpChg>
        <pc:grpChg chg="add del mod">
          <ac:chgData name="Wolf, Jacob D." userId="05576282-d74a-4647-9cd1-42b570626f82" providerId="ADAL" clId="{D6EF7992-5D07-4D9A-BD88-92650F732D30}" dt="2022-12-06T23:16:16.759" v="410" actId="478"/>
          <ac:grpSpMkLst>
            <pc:docMk/>
            <pc:sldMk cId="898996859" sldId="360"/>
            <ac:grpSpMk id="5" creationId="{5721259F-2BE3-EADE-B393-6ECE87D89773}"/>
          </ac:grpSpMkLst>
        </pc:grpChg>
        <pc:grpChg chg="del mod">
          <ac:chgData name="Wolf, Jacob D." userId="05576282-d74a-4647-9cd1-42b570626f82" providerId="ADAL" clId="{D6EF7992-5D07-4D9A-BD88-92650F732D30}" dt="2022-12-06T23:16:20.067" v="411" actId="478"/>
          <ac:grpSpMkLst>
            <pc:docMk/>
            <pc:sldMk cId="898996859" sldId="360"/>
            <ac:grpSpMk id="26" creationId="{B66F99ED-730C-E82F-75D1-67DD16D81E05}"/>
          </ac:grpSpMkLst>
        </pc:grpChg>
        <pc:grpChg chg="mod">
          <ac:chgData name="Wolf, Jacob D." userId="05576282-d74a-4647-9cd1-42b570626f82" providerId="ADAL" clId="{D6EF7992-5D07-4D9A-BD88-92650F732D30}" dt="2022-12-06T23:10:26.487" v="338" actId="164"/>
          <ac:grpSpMkLst>
            <pc:docMk/>
            <pc:sldMk cId="898996859" sldId="360"/>
            <ac:grpSpMk id="27" creationId="{27A92FA2-7FD7-C759-1DFB-D52C13522CF1}"/>
          </ac:grpSpMkLst>
        </pc:grpChg>
        <pc:grpChg chg="add mod">
          <ac:chgData name="Wolf, Jacob D." userId="05576282-d74a-4647-9cd1-42b570626f82" providerId="ADAL" clId="{D6EF7992-5D07-4D9A-BD88-92650F732D30}" dt="2022-12-06T23:15:35.627" v="374" actId="1076"/>
          <ac:grpSpMkLst>
            <pc:docMk/>
            <pc:sldMk cId="898996859" sldId="360"/>
            <ac:grpSpMk id="31" creationId="{FE746DA8-98BE-F52A-4457-12056C136D4F}"/>
          </ac:grpSpMkLst>
        </pc:grpChg>
        <pc:grpChg chg="add mod">
          <ac:chgData name="Wolf, Jacob D." userId="05576282-d74a-4647-9cd1-42b570626f82" providerId="ADAL" clId="{D6EF7992-5D07-4D9A-BD88-92650F732D30}" dt="2022-12-06T23:16:30.179" v="413" actId="1076"/>
          <ac:grpSpMkLst>
            <pc:docMk/>
            <pc:sldMk cId="898996859" sldId="360"/>
            <ac:grpSpMk id="38" creationId="{F55A545B-3919-61EF-92D3-67B33C63E4EB}"/>
          </ac:grpSpMkLst>
        </pc:grpChg>
        <pc:grpChg chg="mod ord">
          <ac:chgData name="Wolf, Jacob D." userId="05576282-d74a-4647-9cd1-42b570626f82" providerId="ADAL" clId="{D6EF7992-5D07-4D9A-BD88-92650F732D30}" dt="2022-12-06T23:11:53.827" v="345" actId="1076"/>
          <ac:grpSpMkLst>
            <pc:docMk/>
            <pc:sldMk cId="898996859" sldId="360"/>
            <ac:grpSpMk id="41" creationId="{9AA116F2-02CF-4DA5-9331-CD502915DC07}"/>
          </ac:grpSpMkLst>
        </pc:grpChg>
        <pc:grpChg chg="add del mod">
          <ac:chgData name="Wolf, Jacob D." userId="05576282-d74a-4647-9cd1-42b570626f82" providerId="ADAL" clId="{D6EF7992-5D07-4D9A-BD88-92650F732D30}" dt="2022-12-06T23:19:25.235" v="441" actId="1076"/>
          <ac:grpSpMkLst>
            <pc:docMk/>
            <pc:sldMk cId="898996859" sldId="360"/>
            <ac:grpSpMk id="49" creationId="{C2292E1A-9132-89CD-C120-5F90B8626B3F}"/>
          </ac:grpSpMkLst>
        </pc:grpChg>
        <pc:picChg chg="mod">
          <ac:chgData name="Wolf, Jacob D." userId="05576282-d74a-4647-9cd1-42b570626f82" providerId="ADAL" clId="{D6EF7992-5D07-4D9A-BD88-92650F732D30}" dt="2022-12-06T23:19:18.714" v="440" actId="1076"/>
          <ac:picMkLst>
            <pc:docMk/>
            <pc:sldMk cId="898996859" sldId="360"/>
            <ac:picMk id="8" creationId="{2240D174-C4A0-F686-EC6B-FFD38FA2C1DE}"/>
          </ac:picMkLst>
        </pc:picChg>
        <pc:cxnChg chg="add mod">
          <ac:chgData name="Wolf, Jacob D." userId="05576282-d74a-4647-9cd1-42b570626f82" providerId="ADAL" clId="{D6EF7992-5D07-4D9A-BD88-92650F732D30}" dt="2022-12-06T23:15:50.435" v="406" actId="14100"/>
          <ac:cxnSpMkLst>
            <pc:docMk/>
            <pc:sldMk cId="898996859" sldId="360"/>
            <ac:cxnSpMk id="12" creationId="{8462AB1F-D223-1A95-30D1-1DCA8BAB7314}"/>
          </ac:cxnSpMkLst>
        </pc:cxnChg>
        <pc:cxnChg chg="del">
          <ac:chgData name="Wolf, Jacob D." userId="05576282-d74a-4647-9cd1-42b570626f82" providerId="ADAL" clId="{D6EF7992-5D07-4D9A-BD88-92650F732D30}" dt="2022-12-06T23:16:20.067" v="411" actId="478"/>
          <ac:cxnSpMkLst>
            <pc:docMk/>
            <pc:sldMk cId="898996859" sldId="360"/>
            <ac:cxnSpMk id="13" creationId="{C21D5031-53E1-ED38-E643-A7D91C77E852}"/>
          </ac:cxnSpMkLst>
        </pc:cxnChg>
        <pc:cxnChg chg="add del mod">
          <ac:chgData name="Wolf, Jacob D." userId="05576282-d74a-4647-9cd1-42b570626f82" providerId="ADAL" clId="{D6EF7992-5D07-4D9A-BD88-92650F732D30}" dt="2022-12-06T23:14:39.683" v="364" actId="478"/>
          <ac:cxnSpMkLst>
            <pc:docMk/>
            <pc:sldMk cId="898996859" sldId="360"/>
            <ac:cxnSpMk id="15" creationId="{8C14C5D5-4C5C-C245-FEBF-49DD0DC50C29}"/>
          </ac:cxnSpMkLst>
        </pc:cxnChg>
        <pc:cxnChg chg="add mod">
          <ac:chgData name="Wolf, Jacob D." userId="05576282-d74a-4647-9cd1-42b570626f82" providerId="ADAL" clId="{D6EF7992-5D07-4D9A-BD88-92650F732D30}" dt="2022-12-06T23:18:22.811" v="416" actId="14100"/>
          <ac:cxnSpMkLst>
            <pc:docMk/>
            <pc:sldMk cId="898996859" sldId="360"/>
            <ac:cxnSpMk id="17" creationId="{FBF200F5-9FA6-4D52-4F24-93979CDC9689}"/>
          </ac:cxnSpMkLst>
        </pc:cxnChg>
        <pc:cxnChg chg="add mod">
          <ac:chgData name="Wolf, Jacob D." userId="05576282-d74a-4647-9cd1-42b570626f82" providerId="ADAL" clId="{D6EF7992-5D07-4D9A-BD88-92650F732D30}" dt="2022-12-06T23:15:56.171" v="409" actId="14100"/>
          <ac:cxnSpMkLst>
            <pc:docMk/>
            <pc:sldMk cId="898996859" sldId="360"/>
            <ac:cxnSpMk id="19" creationId="{9CA248D0-EB24-16D7-0050-27F9F154B82B}"/>
          </ac:cxnSpMkLst>
        </pc:cxnChg>
        <pc:cxnChg chg="mod">
          <ac:chgData name="Wolf, Jacob D." userId="05576282-d74a-4647-9cd1-42b570626f82" providerId="ADAL" clId="{D6EF7992-5D07-4D9A-BD88-92650F732D30}" dt="2022-12-06T23:12:01.651" v="347" actId="14100"/>
          <ac:cxnSpMkLst>
            <pc:docMk/>
            <pc:sldMk cId="898996859" sldId="360"/>
            <ac:cxnSpMk id="37" creationId="{EB211A2F-0BBC-5EC2-1BFD-84CE9F563046}"/>
          </ac:cxnSpMkLst>
        </pc:cxnChg>
        <pc:cxnChg chg="mod">
          <ac:chgData name="Wolf, Jacob D." userId="05576282-d74a-4647-9cd1-42b570626f82" providerId="ADAL" clId="{D6EF7992-5D07-4D9A-BD88-92650F732D30}" dt="2022-12-06T23:18:33.979" v="425" actId="1038"/>
          <ac:cxnSpMkLst>
            <pc:docMk/>
            <pc:sldMk cId="898996859" sldId="360"/>
            <ac:cxnSpMk id="39" creationId="{4A709454-D7CD-11B5-2227-60378EF3010A}"/>
          </ac:cxnSpMkLst>
        </pc:cxnChg>
        <pc:cxnChg chg="mod">
          <ac:chgData name="Wolf, Jacob D." userId="05576282-d74a-4647-9cd1-42b570626f82" providerId="ADAL" clId="{D6EF7992-5D07-4D9A-BD88-92650F732D30}" dt="2022-12-06T23:16:36.795" v="414" actId="14100"/>
          <ac:cxnSpMkLst>
            <pc:docMk/>
            <pc:sldMk cId="898996859" sldId="360"/>
            <ac:cxnSpMk id="42" creationId="{F85C64F5-0EBC-8F31-EA45-DF07F52DC35C}"/>
          </ac:cxnSpMkLst>
        </pc:cxnChg>
        <pc:cxnChg chg="mod">
          <ac:chgData name="Wolf, Jacob D." userId="05576282-d74a-4647-9cd1-42b570626f82" providerId="ADAL" clId="{D6EF7992-5D07-4D9A-BD88-92650F732D30}" dt="2022-12-06T23:18:40.163" v="426" actId="14100"/>
          <ac:cxnSpMkLst>
            <pc:docMk/>
            <pc:sldMk cId="898996859" sldId="360"/>
            <ac:cxnSpMk id="43" creationId="{8518DB04-8C29-3F74-B0D8-B74EAD70CA10}"/>
          </ac:cxnSpMkLst>
        </pc:cxnChg>
        <pc:cxnChg chg="mod">
          <ac:chgData name="Wolf, Jacob D." userId="05576282-d74a-4647-9cd1-42b570626f82" providerId="ADAL" clId="{D6EF7992-5D07-4D9A-BD88-92650F732D30}" dt="2022-12-06T23:19:27.947" v="442" actId="14100"/>
          <ac:cxnSpMkLst>
            <pc:docMk/>
            <pc:sldMk cId="898996859" sldId="360"/>
            <ac:cxnSpMk id="50" creationId="{A542FE35-0518-BDCA-9917-7BBCD1D2101C}"/>
          </ac:cxnSpMkLst>
        </pc:cxnChg>
        <pc:cxnChg chg="mod">
          <ac:chgData name="Wolf, Jacob D." userId="05576282-d74a-4647-9cd1-42b570626f82" providerId="ADAL" clId="{D6EF7992-5D07-4D9A-BD88-92650F732D30}" dt="2022-12-06T23:18:50.032" v="427"/>
          <ac:cxnSpMkLst>
            <pc:docMk/>
            <pc:sldMk cId="898996859" sldId="360"/>
            <ac:cxnSpMk id="51" creationId="{B5901D83-0095-863E-1E27-49F3D3A0FEA0}"/>
          </ac:cxnSpMkLst>
        </pc:cxnChg>
        <pc:cxnChg chg="del mod">
          <ac:chgData name="Wolf, Jacob D." userId="05576282-d74a-4647-9cd1-42b570626f82" providerId="ADAL" clId="{D6EF7992-5D07-4D9A-BD88-92650F732D30}" dt="2022-12-06T23:19:01.109" v="431" actId="478"/>
          <ac:cxnSpMkLst>
            <pc:docMk/>
            <pc:sldMk cId="898996859" sldId="360"/>
            <ac:cxnSpMk id="52" creationId="{852EFB31-14BD-4EE2-C4C8-F2AB272E1C24}"/>
          </ac:cxnSpMkLst>
        </pc:cxnChg>
      </pc:sldChg>
      <pc:sldChg chg="addSp modSp mod">
        <pc:chgData name="Wolf, Jacob D." userId="05576282-d74a-4647-9cd1-42b570626f82" providerId="ADAL" clId="{D6EF7992-5D07-4D9A-BD88-92650F732D30}" dt="2022-12-06T22:59:17.259" v="272" actId="20577"/>
        <pc:sldMkLst>
          <pc:docMk/>
          <pc:sldMk cId="2395807715" sldId="363"/>
        </pc:sldMkLst>
        <pc:spChg chg="add mod">
          <ac:chgData name="Wolf, Jacob D." userId="05576282-d74a-4647-9cd1-42b570626f82" providerId="ADAL" clId="{D6EF7992-5D07-4D9A-BD88-92650F732D30}" dt="2022-12-06T22:59:17.259" v="272" actId="20577"/>
          <ac:spMkLst>
            <pc:docMk/>
            <pc:sldMk cId="2395807715" sldId="363"/>
            <ac:spMk id="4" creationId="{22935447-C2DE-14C4-6B12-78622A4323F7}"/>
          </ac:spMkLst>
        </pc:spChg>
      </pc:sldChg>
      <pc:sldChg chg="addSp modSp">
        <pc:chgData name="Wolf, Jacob D." userId="05576282-d74a-4647-9cd1-42b570626f82" providerId="ADAL" clId="{D6EF7992-5D07-4D9A-BD88-92650F732D30}" dt="2022-12-06T23:08:04.350" v="334"/>
        <pc:sldMkLst>
          <pc:docMk/>
          <pc:sldMk cId="2165763104" sldId="372"/>
        </pc:sldMkLst>
        <pc:spChg chg="add mod">
          <ac:chgData name="Wolf, Jacob D." userId="05576282-d74a-4647-9cd1-42b570626f82" providerId="ADAL" clId="{D6EF7992-5D07-4D9A-BD88-92650F732D30}" dt="2022-12-06T23:08:04.350" v="334"/>
          <ac:spMkLst>
            <pc:docMk/>
            <pc:sldMk cId="2165763104" sldId="372"/>
            <ac:spMk id="4" creationId="{3FC41977-F8FD-AD65-BB7A-981A7F426E79}"/>
          </ac:spMkLst>
        </pc:spChg>
      </pc:sldChg>
      <pc:sldChg chg="ord">
        <pc:chgData name="Wolf, Jacob D." userId="05576282-d74a-4647-9cd1-42b570626f82" providerId="ADAL" clId="{D6EF7992-5D07-4D9A-BD88-92650F732D30}" dt="2022-12-06T22:41:24.410" v="3"/>
        <pc:sldMkLst>
          <pc:docMk/>
          <pc:sldMk cId="2777099353" sldId="373"/>
        </pc:sldMkLst>
      </pc:sldChg>
      <pc:sldChg chg="addSp delSp modSp mod">
        <pc:chgData name="Wolf, Jacob D." userId="05576282-d74a-4647-9cd1-42b570626f82" providerId="ADAL" clId="{D6EF7992-5D07-4D9A-BD88-92650F732D30}" dt="2022-12-06T22:44:52.161" v="47" actId="478"/>
        <pc:sldMkLst>
          <pc:docMk/>
          <pc:sldMk cId="1345143604" sldId="377"/>
        </pc:sldMkLst>
        <pc:spChg chg="add del mod">
          <ac:chgData name="Wolf, Jacob D." userId="05576282-d74a-4647-9cd1-42b570626f82" providerId="ADAL" clId="{D6EF7992-5D07-4D9A-BD88-92650F732D30}" dt="2022-12-06T22:44:52.161" v="47" actId="478"/>
          <ac:spMkLst>
            <pc:docMk/>
            <pc:sldMk cId="1345143604" sldId="377"/>
            <ac:spMk id="6" creationId="{2B34CEC3-61AF-FC71-B7B9-AAA6C7F64568}"/>
          </ac:spMkLst>
        </pc:spChg>
        <pc:graphicFrameChg chg="add del mod">
          <ac:chgData name="Wolf, Jacob D." userId="05576282-d74a-4647-9cd1-42b570626f82" providerId="ADAL" clId="{D6EF7992-5D07-4D9A-BD88-92650F732D30}" dt="2022-12-06T22:44:03.844" v="29"/>
          <ac:graphicFrameMkLst>
            <pc:docMk/>
            <pc:sldMk cId="1345143604" sldId="377"/>
            <ac:graphicFrameMk id="7" creationId="{3EF4B79C-D151-B9F9-A44A-95374D3BF68F}"/>
          </ac:graphicFrameMkLst>
        </pc:graphicFrameChg>
      </pc:sldChg>
      <pc:sldChg chg="addSp delSp modSp mod">
        <pc:chgData name="Wolf, Jacob D." userId="05576282-d74a-4647-9cd1-42b570626f82" providerId="ADAL" clId="{D6EF7992-5D07-4D9A-BD88-92650F732D30}" dt="2022-12-06T22:56:30.877" v="208" actId="2711"/>
        <pc:sldMkLst>
          <pc:docMk/>
          <pc:sldMk cId="1828424234" sldId="380"/>
        </pc:sldMkLst>
        <pc:spChg chg="add mod">
          <ac:chgData name="Wolf, Jacob D." userId="05576282-d74a-4647-9cd1-42b570626f82" providerId="ADAL" clId="{D6EF7992-5D07-4D9A-BD88-92650F732D30}" dt="2022-12-06T22:55:54.408" v="191" actId="1076"/>
          <ac:spMkLst>
            <pc:docMk/>
            <pc:sldMk cId="1828424234" sldId="380"/>
            <ac:spMk id="3" creationId="{526417CF-8479-0719-7F49-CBABB5339B0C}"/>
          </ac:spMkLst>
        </pc:spChg>
        <pc:spChg chg="add mod">
          <ac:chgData name="Wolf, Jacob D." userId="05576282-d74a-4647-9cd1-42b570626f82" providerId="ADAL" clId="{D6EF7992-5D07-4D9A-BD88-92650F732D30}" dt="2022-12-06T22:56:12.824" v="199" actId="1076"/>
          <ac:spMkLst>
            <pc:docMk/>
            <pc:sldMk cId="1828424234" sldId="380"/>
            <ac:spMk id="5" creationId="{4967EE20-9CC8-C721-1873-EDEEE8A449F6}"/>
          </ac:spMkLst>
        </pc:spChg>
        <pc:spChg chg="add del">
          <ac:chgData name="Wolf, Jacob D." userId="05576282-d74a-4647-9cd1-42b570626f82" providerId="ADAL" clId="{D6EF7992-5D07-4D9A-BD88-92650F732D30}" dt="2022-12-06T22:56:00.640" v="196"/>
          <ac:spMkLst>
            <pc:docMk/>
            <pc:sldMk cId="1828424234" sldId="380"/>
            <ac:spMk id="7" creationId="{E165ED19-377C-8AAD-2197-02B431DA626B}"/>
          </ac:spMkLst>
        </pc:spChg>
        <pc:spChg chg="add mod">
          <ac:chgData name="Wolf, Jacob D." userId="05576282-d74a-4647-9cd1-42b570626f82" providerId="ADAL" clId="{D6EF7992-5D07-4D9A-BD88-92650F732D30}" dt="2022-12-06T22:56:30.877" v="208" actId="2711"/>
          <ac:spMkLst>
            <pc:docMk/>
            <pc:sldMk cId="1828424234" sldId="380"/>
            <ac:spMk id="8" creationId="{EAFCF8F0-B10A-5E71-0148-53A7699978A8}"/>
          </ac:spMkLst>
        </pc:spChg>
      </pc:sldChg>
      <pc:sldChg chg="addSp modSp mod">
        <pc:chgData name="Wolf, Jacob D." userId="05576282-d74a-4647-9cd1-42b570626f82" providerId="ADAL" clId="{D6EF7992-5D07-4D9A-BD88-92650F732D30}" dt="2022-12-06T23:01:49.107" v="324" actId="20577"/>
        <pc:sldMkLst>
          <pc:docMk/>
          <pc:sldMk cId="1832566549" sldId="384"/>
        </pc:sldMkLst>
        <pc:spChg chg="add mod">
          <ac:chgData name="Wolf, Jacob D." userId="05576282-d74a-4647-9cd1-42b570626f82" providerId="ADAL" clId="{D6EF7992-5D07-4D9A-BD88-92650F732D30}" dt="2022-12-06T23:01:34.594" v="317" actId="1076"/>
          <ac:spMkLst>
            <pc:docMk/>
            <pc:sldMk cId="1832566549" sldId="384"/>
            <ac:spMk id="3" creationId="{7C4BA034-F7CA-15A8-F1B4-34B19B5A96A2}"/>
          </ac:spMkLst>
        </pc:spChg>
        <pc:spChg chg="add mod">
          <ac:chgData name="Wolf, Jacob D." userId="05576282-d74a-4647-9cd1-42b570626f82" providerId="ADAL" clId="{D6EF7992-5D07-4D9A-BD88-92650F732D30}" dt="2022-12-06T23:01:49.107" v="324" actId="20577"/>
          <ac:spMkLst>
            <pc:docMk/>
            <pc:sldMk cId="1832566549" sldId="384"/>
            <ac:spMk id="5" creationId="{C26EB649-0374-6851-8125-380DE7011A8C}"/>
          </ac:spMkLst>
        </pc:spChg>
      </pc:sldChg>
      <pc:sldChg chg="addSp modSp mod">
        <pc:chgData name="Wolf, Jacob D." userId="05576282-d74a-4647-9cd1-42b570626f82" providerId="ADAL" clId="{D6EF7992-5D07-4D9A-BD88-92650F732D30}" dt="2022-12-06T22:58:03.779" v="253" actId="1035"/>
        <pc:sldMkLst>
          <pc:docMk/>
          <pc:sldMk cId="3310866683" sldId="386"/>
        </pc:sldMkLst>
        <pc:spChg chg="add mod">
          <ac:chgData name="Wolf, Jacob D." userId="05576282-d74a-4647-9cd1-42b570626f82" providerId="ADAL" clId="{D6EF7992-5D07-4D9A-BD88-92650F732D30}" dt="2022-12-06T22:57:07.182" v="221" actId="2711"/>
          <ac:spMkLst>
            <pc:docMk/>
            <pc:sldMk cId="3310866683" sldId="386"/>
            <ac:spMk id="3" creationId="{D4FF5556-D373-E904-D3B0-E990350A436F}"/>
          </ac:spMkLst>
        </pc:spChg>
        <pc:spChg chg="add mod">
          <ac:chgData name="Wolf, Jacob D." userId="05576282-d74a-4647-9cd1-42b570626f82" providerId="ADAL" clId="{D6EF7992-5D07-4D9A-BD88-92650F732D30}" dt="2022-12-06T22:58:03.779" v="253" actId="1035"/>
          <ac:spMkLst>
            <pc:docMk/>
            <pc:sldMk cId="3310866683" sldId="386"/>
            <ac:spMk id="4" creationId="{2742CA17-1EAC-B39D-12D4-496190C8D963}"/>
          </ac:spMkLst>
        </pc:spChg>
      </pc:sldChg>
      <pc:sldChg chg="addSp modSp mod">
        <pc:chgData name="Wolf, Jacob D." userId="05576282-d74a-4647-9cd1-42b570626f82" providerId="ADAL" clId="{D6EF7992-5D07-4D9A-BD88-92650F732D30}" dt="2022-12-06T23:07:40.443" v="332" actId="1076"/>
        <pc:sldMkLst>
          <pc:docMk/>
          <pc:sldMk cId="189848323" sldId="387"/>
        </pc:sldMkLst>
        <pc:spChg chg="add mod">
          <ac:chgData name="Wolf, Jacob D." userId="05576282-d74a-4647-9cd1-42b570626f82" providerId="ADAL" clId="{D6EF7992-5D07-4D9A-BD88-92650F732D30}" dt="2022-12-06T23:07:40.443" v="332" actId="1076"/>
          <ac:spMkLst>
            <pc:docMk/>
            <pc:sldMk cId="189848323" sldId="387"/>
            <ac:spMk id="4" creationId="{6BBDB490-8497-328D-A0C8-45F9E5181A17}"/>
          </ac:spMkLst>
        </pc:spChg>
      </pc:sldChg>
      <pc:sldChg chg="addSp delSp modSp mod">
        <pc:chgData name="Wolf, Jacob D." userId="05576282-d74a-4647-9cd1-42b570626f82" providerId="ADAL" clId="{D6EF7992-5D07-4D9A-BD88-92650F732D30}" dt="2022-12-06T23:06:00.040" v="326" actId="313"/>
        <pc:sldMkLst>
          <pc:docMk/>
          <pc:sldMk cId="2235484969" sldId="389"/>
        </pc:sldMkLst>
        <pc:spChg chg="add mod">
          <ac:chgData name="Wolf, Jacob D." userId="05576282-d74a-4647-9cd1-42b570626f82" providerId="ADAL" clId="{D6EF7992-5D07-4D9A-BD88-92650F732D30}" dt="2022-12-06T22:46:37.209" v="67" actId="313"/>
          <ac:spMkLst>
            <pc:docMk/>
            <pc:sldMk cId="2235484969" sldId="389"/>
            <ac:spMk id="5" creationId="{DBE9DEE2-14BD-AB67-324C-0F1DA0088668}"/>
          </ac:spMkLst>
        </pc:spChg>
        <pc:spChg chg="add mod">
          <ac:chgData name="Wolf, Jacob D." userId="05576282-d74a-4647-9cd1-42b570626f82" providerId="ADAL" clId="{D6EF7992-5D07-4D9A-BD88-92650F732D30}" dt="2022-12-06T23:06:00.040" v="326" actId="313"/>
          <ac:spMkLst>
            <pc:docMk/>
            <pc:sldMk cId="2235484969" sldId="389"/>
            <ac:spMk id="9" creationId="{A036D7E1-D124-F716-B126-168C55C0A708}"/>
          </ac:spMkLst>
        </pc:spChg>
        <pc:graphicFrameChg chg="add del mod">
          <ac:chgData name="Wolf, Jacob D." userId="05576282-d74a-4647-9cd1-42b570626f82" providerId="ADAL" clId="{D6EF7992-5D07-4D9A-BD88-92650F732D30}" dt="2022-12-06T22:46:28.713" v="62"/>
          <ac:graphicFrameMkLst>
            <pc:docMk/>
            <pc:sldMk cId="2235484969" sldId="389"/>
            <ac:graphicFrameMk id="7" creationId="{8C5CCDF2-77F2-1D82-1939-A406D4AD2316}"/>
          </ac:graphicFrameMkLst>
        </pc:graphicFrameChg>
      </pc:sldChg>
    </pc:docChg>
  </pc:docChgLst>
  <pc:docChgLst>
    <pc:chgData name="Dylan Astrup" userId="56b1825f-da8e-4cf8-aad7-60ebaa314d46" providerId="ADAL" clId="{9AD76EAB-739E-467A-8118-EDEA54027643}"/>
    <pc:docChg chg="modSld">
      <pc:chgData name="Dylan Astrup" userId="56b1825f-da8e-4cf8-aad7-60ebaa314d46" providerId="ADAL" clId="{9AD76EAB-739E-467A-8118-EDEA54027643}" dt="2022-11-28T21:15:50.185" v="309" actId="120"/>
      <pc:docMkLst>
        <pc:docMk/>
      </pc:docMkLst>
      <pc:sldChg chg="modSp mod">
        <pc:chgData name="Dylan Astrup" userId="56b1825f-da8e-4cf8-aad7-60ebaa314d46" providerId="ADAL" clId="{9AD76EAB-739E-467A-8118-EDEA54027643}" dt="2022-11-28T21:15:50.185" v="309" actId="120"/>
        <pc:sldMkLst>
          <pc:docMk/>
          <pc:sldMk cId="718782417" sldId="350"/>
        </pc:sldMkLst>
        <pc:graphicFrameChg chg="mod modGraphic">
          <ac:chgData name="Dylan Astrup" userId="56b1825f-da8e-4cf8-aad7-60ebaa314d46" providerId="ADAL" clId="{9AD76EAB-739E-467A-8118-EDEA54027643}" dt="2022-11-28T21:15:50.185" v="309" actId="120"/>
          <ac:graphicFrameMkLst>
            <pc:docMk/>
            <pc:sldMk cId="718782417" sldId="350"/>
            <ac:graphicFrameMk id="4" creationId="{FCAB6FCD-CC32-184D-C53F-510988861A1F}"/>
          </ac:graphicFrameMkLst>
        </pc:graphicFrameChg>
        <pc:picChg chg="mod">
          <ac:chgData name="Dylan Astrup" userId="56b1825f-da8e-4cf8-aad7-60ebaa314d46" providerId="ADAL" clId="{9AD76EAB-739E-467A-8118-EDEA54027643}" dt="2022-11-28T21:08:15.035" v="5" actId="1076"/>
          <ac:picMkLst>
            <pc:docMk/>
            <pc:sldMk cId="718782417" sldId="350"/>
            <ac:picMk id="3" creationId="{8E533800-446A-EFA9-415E-17E3AB84AC0D}"/>
          </ac:picMkLst>
        </pc:picChg>
      </pc:sldChg>
    </pc:docChg>
  </pc:docChgLst>
  <pc:docChgLst>
    <pc:chgData name="Astrup, Dylan J." userId="56b1825f-da8e-4cf8-aad7-60ebaa314d46" providerId="ADAL" clId="{70DE665F-3FF0-4116-89EF-4EAFDA40BDF9}"/>
    <pc:docChg chg="undo custSel addSld delSld modSld">
      <pc:chgData name="Astrup, Dylan J." userId="56b1825f-da8e-4cf8-aad7-60ebaa314d46" providerId="ADAL" clId="{70DE665F-3FF0-4116-89EF-4EAFDA40BDF9}" dt="2023-02-01T21:30:48.937" v="494" actId="14100"/>
      <pc:docMkLst>
        <pc:docMk/>
      </pc:docMkLst>
      <pc:sldChg chg="addSp delSp modSp mod">
        <pc:chgData name="Astrup, Dylan J." userId="56b1825f-da8e-4cf8-aad7-60ebaa314d46" providerId="ADAL" clId="{70DE665F-3FF0-4116-89EF-4EAFDA40BDF9}" dt="2023-02-01T21:30:48.937" v="494" actId="14100"/>
        <pc:sldMkLst>
          <pc:docMk/>
          <pc:sldMk cId="2641549669" sldId="266"/>
        </pc:sldMkLst>
        <pc:spChg chg="add mod">
          <ac:chgData name="Astrup, Dylan J." userId="56b1825f-da8e-4cf8-aad7-60ebaa314d46" providerId="ADAL" clId="{70DE665F-3FF0-4116-89EF-4EAFDA40BDF9}" dt="2023-02-01T21:18:26.565" v="416" actId="14100"/>
          <ac:spMkLst>
            <pc:docMk/>
            <pc:sldMk cId="2641549669" sldId="266"/>
            <ac:spMk id="5" creationId="{F669B403-E245-B695-4819-F21EFAD1D0AC}"/>
          </ac:spMkLst>
        </pc:spChg>
        <pc:graphicFrameChg chg="add del mod modGraphic">
          <ac:chgData name="Astrup, Dylan J." userId="56b1825f-da8e-4cf8-aad7-60ebaa314d46" providerId="ADAL" clId="{70DE665F-3FF0-4116-89EF-4EAFDA40BDF9}" dt="2023-02-01T21:10:26.119" v="368" actId="478"/>
          <ac:graphicFrameMkLst>
            <pc:docMk/>
            <pc:sldMk cId="2641549669" sldId="266"/>
            <ac:graphicFrameMk id="3" creationId="{2693A2EC-9AF1-A8EE-8E40-48FB2477A11A}"/>
          </ac:graphicFrameMkLst>
        </pc:graphicFrameChg>
        <pc:graphicFrameChg chg="add mod">
          <ac:chgData name="Astrup, Dylan J." userId="56b1825f-da8e-4cf8-aad7-60ebaa314d46" providerId="ADAL" clId="{70DE665F-3FF0-4116-89EF-4EAFDA40BDF9}" dt="2023-02-01T21:30:48.937" v="494" actId="14100"/>
          <ac:graphicFrameMkLst>
            <pc:docMk/>
            <pc:sldMk cId="2641549669" sldId="266"/>
            <ac:graphicFrameMk id="4" creationId="{57B45AE0-2053-27B5-21E8-9375B1900327}"/>
          </ac:graphicFrameMkLst>
        </pc:graphicFrameChg>
      </pc:sldChg>
      <pc:sldChg chg="delSp mod">
        <pc:chgData name="Astrup, Dylan J." userId="56b1825f-da8e-4cf8-aad7-60ebaa314d46" providerId="ADAL" clId="{70DE665F-3FF0-4116-89EF-4EAFDA40BDF9}" dt="2023-02-01T21:19:28.804" v="427" actId="478"/>
        <pc:sldMkLst>
          <pc:docMk/>
          <pc:sldMk cId="2672492830" sldId="329"/>
        </pc:sldMkLst>
        <pc:spChg chg="del">
          <ac:chgData name="Astrup, Dylan J." userId="56b1825f-da8e-4cf8-aad7-60ebaa314d46" providerId="ADAL" clId="{70DE665F-3FF0-4116-89EF-4EAFDA40BDF9}" dt="2023-02-01T21:19:28.804" v="427" actId="478"/>
          <ac:spMkLst>
            <pc:docMk/>
            <pc:sldMk cId="2672492830" sldId="329"/>
            <ac:spMk id="21" creationId="{FE7D2AD5-874E-DF21-E4E4-0D0E6C9F0D83}"/>
          </ac:spMkLst>
        </pc:spChg>
        <pc:spChg chg="del">
          <ac:chgData name="Astrup, Dylan J." userId="56b1825f-da8e-4cf8-aad7-60ebaa314d46" providerId="ADAL" clId="{70DE665F-3FF0-4116-89EF-4EAFDA40BDF9}" dt="2023-02-01T21:19:26.239" v="425" actId="478"/>
          <ac:spMkLst>
            <pc:docMk/>
            <pc:sldMk cId="2672492830" sldId="329"/>
            <ac:spMk id="91" creationId="{6A24FCDB-8997-D4EF-5C1B-1C4BD7EA77FA}"/>
          </ac:spMkLst>
        </pc:spChg>
        <pc:cxnChg chg="del">
          <ac:chgData name="Astrup, Dylan J." userId="56b1825f-da8e-4cf8-aad7-60ebaa314d46" providerId="ADAL" clId="{70DE665F-3FF0-4116-89EF-4EAFDA40BDF9}" dt="2023-02-01T21:19:25.402" v="424" actId="478"/>
          <ac:cxnSpMkLst>
            <pc:docMk/>
            <pc:sldMk cId="2672492830" sldId="329"/>
            <ac:cxnSpMk id="14" creationId="{4E32C5C4-4EF6-E6F6-969B-BEFA66B257C1}"/>
          </ac:cxnSpMkLst>
        </pc:cxnChg>
        <pc:cxnChg chg="del">
          <ac:chgData name="Astrup, Dylan J." userId="56b1825f-da8e-4cf8-aad7-60ebaa314d46" providerId="ADAL" clId="{70DE665F-3FF0-4116-89EF-4EAFDA40BDF9}" dt="2023-02-01T21:19:27.080" v="426" actId="478"/>
          <ac:cxnSpMkLst>
            <pc:docMk/>
            <pc:sldMk cId="2672492830" sldId="329"/>
            <ac:cxnSpMk id="90" creationId="{4AE8CC29-2EEB-A8AE-1B20-C0A746ABDD37}"/>
          </ac:cxnSpMkLst>
        </pc:cxnChg>
      </pc:sldChg>
      <pc:sldChg chg="modSp mod">
        <pc:chgData name="Astrup, Dylan J." userId="56b1825f-da8e-4cf8-aad7-60ebaa314d46" providerId="ADAL" clId="{70DE665F-3FF0-4116-89EF-4EAFDA40BDF9}" dt="2023-02-01T20:12:42.579" v="13" actId="20577"/>
        <pc:sldMkLst>
          <pc:docMk/>
          <pc:sldMk cId="2884429184" sldId="348"/>
        </pc:sldMkLst>
        <pc:spChg chg="mod">
          <ac:chgData name="Astrup, Dylan J." userId="56b1825f-da8e-4cf8-aad7-60ebaa314d46" providerId="ADAL" clId="{70DE665F-3FF0-4116-89EF-4EAFDA40BDF9}" dt="2023-02-01T20:12:42.579" v="13" actId="20577"/>
          <ac:spMkLst>
            <pc:docMk/>
            <pc:sldMk cId="2884429184" sldId="348"/>
            <ac:spMk id="2" creationId="{00000000-0000-0000-0000-000000000000}"/>
          </ac:spMkLst>
        </pc:spChg>
      </pc:sldChg>
      <pc:sldChg chg="addSp delSp modSp mod">
        <pc:chgData name="Astrup, Dylan J." userId="56b1825f-da8e-4cf8-aad7-60ebaa314d46" providerId="ADAL" clId="{70DE665F-3FF0-4116-89EF-4EAFDA40BDF9}" dt="2023-02-01T20:59:37.854" v="358" actId="20577"/>
        <pc:sldMkLst>
          <pc:docMk/>
          <pc:sldMk cId="718782417" sldId="350"/>
        </pc:sldMkLst>
        <pc:spChg chg="mod">
          <ac:chgData name="Astrup, Dylan J." userId="56b1825f-da8e-4cf8-aad7-60ebaa314d46" providerId="ADAL" clId="{70DE665F-3FF0-4116-89EF-4EAFDA40BDF9}" dt="2023-02-01T20:44:24.378" v="294" actId="20577"/>
          <ac:spMkLst>
            <pc:docMk/>
            <pc:sldMk cId="718782417" sldId="350"/>
            <ac:spMk id="2" creationId="{6CD16652-2F30-671A-B2EF-13E67CF7A5AD}"/>
          </ac:spMkLst>
        </pc:spChg>
        <pc:spChg chg="del">
          <ac:chgData name="Astrup, Dylan J." userId="56b1825f-da8e-4cf8-aad7-60ebaa314d46" providerId="ADAL" clId="{70DE665F-3FF0-4116-89EF-4EAFDA40BDF9}" dt="2023-02-01T20:42:28.105" v="293" actId="478"/>
          <ac:spMkLst>
            <pc:docMk/>
            <pc:sldMk cId="718782417" sldId="350"/>
            <ac:spMk id="5" creationId="{FCEB03AB-2A6C-BC8D-20AA-9C0D75D47892}"/>
          </ac:spMkLst>
        </pc:spChg>
        <pc:spChg chg="add del mod">
          <ac:chgData name="Astrup, Dylan J." userId="56b1825f-da8e-4cf8-aad7-60ebaa314d46" providerId="ADAL" clId="{70DE665F-3FF0-4116-89EF-4EAFDA40BDF9}" dt="2023-02-01T20:44:41.365" v="298" actId="478"/>
          <ac:spMkLst>
            <pc:docMk/>
            <pc:sldMk cId="718782417" sldId="350"/>
            <ac:spMk id="8" creationId="{4CFBE564-40EB-ECDE-46B5-2B379465D19D}"/>
          </ac:spMkLst>
        </pc:spChg>
        <pc:spChg chg="add mod">
          <ac:chgData name="Astrup, Dylan J." userId="56b1825f-da8e-4cf8-aad7-60ebaa314d46" providerId="ADAL" clId="{70DE665F-3FF0-4116-89EF-4EAFDA40BDF9}" dt="2023-02-01T20:59:37.854" v="358" actId="20577"/>
          <ac:spMkLst>
            <pc:docMk/>
            <pc:sldMk cId="718782417" sldId="350"/>
            <ac:spMk id="10" creationId="{E0EC8E8D-2C90-E40F-7D8F-4F422BA24433}"/>
          </ac:spMkLst>
        </pc:spChg>
        <pc:graphicFrameChg chg="add del mod">
          <ac:chgData name="Astrup, Dylan J." userId="56b1825f-da8e-4cf8-aad7-60ebaa314d46" providerId="ADAL" clId="{70DE665F-3FF0-4116-89EF-4EAFDA40BDF9}" dt="2023-02-01T20:44:53.445" v="301" actId="478"/>
          <ac:graphicFrameMkLst>
            <pc:docMk/>
            <pc:sldMk cId="718782417" sldId="350"/>
            <ac:graphicFrameMk id="4" creationId="{FCAB6FCD-CC32-184D-C53F-510988861A1F}"/>
          </ac:graphicFrameMkLst>
        </pc:graphicFrameChg>
      </pc:sldChg>
      <pc:sldChg chg="delSp modSp mod">
        <pc:chgData name="Astrup, Dylan J." userId="56b1825f-da8e-4cf8-aad7-60ebaa314d46" providerId="ADAL" clId="{70DE665F-3FF0-4116-89EF-4EAFDA40BDF9}" dt="2023-02-01T20:34:42.077" v="83" actId="20577"/>
        <pc:sldMkLst>
          <pc:docMk/>
          <pc:sldMk cId="6644773" sldId="351"/>
        </pc:sldMkLst>
        <pc:spChg chg="del">
          <ac:chgData name="Astrup, Dylan J." userId="56b1825f-da8e-4cf8-aad7-60ebaa314d46" providerId="ADAL" clId="{70DE665F-3FF0-4116-89EF-4EAFDA40BDF9}" dt="2023-02-01T20:34:32.306" v="81" actId="478"/>
          <ac:spMkLst>
            <pc:docMk/>
            <pc:sldMk cId="6644773" sldId="351"/>
            <ac:spMk id="6" creationId="{A3A8E3F8-59AF-A971-77B7-46D332AFA4D7}"/>
          </ac:spMkLst>
        </pc:spChg>
        <pc:graphicFrameChg chg="mod">
          <ac:chgData name="Astrup, Dylan J." userId="56b1825f-da8e-4cf8-aad7-60ebaa314d46" providerId="ADAL" clId="{70DE665F-3FF0-4116-89EF-4EAFDA40BDF9}" dt="2023-02-01T20:34:42.077" v="83" actId="20577"/>
          <ac:graphicFrameMkLst>
            <pc:docMk/>
            <pc:sldMk cId="6644773" sldId="351"/>
            <ac:graphicFrameMk id="7" creationId="{74433317-0975-7CCC-5887-63A7DE68F946}"/>
          </ac:graphicFrameMkLst>
        </pc:graphicFrameChg>
        <pc:picChg chg="mod">
          <ac:chgData name="Astrup, Dylan J." userId="56b1825f-da8e-4cf8-aad7-60ebaa314d46" providerId="ADAL" clId="{70DE665F-3FF0-4116-89EF-4EAFDA40BDF9}" dt="2023-02-01T20:34:38.878" v="82" actId="1076"/>
          <ac:picMkLst>
            <pc:docMk/>
            <pc:sldMk cId="6644773" sldId="351"/>
            <ac:picMk id="5" creationId="{2922C195-DEAF-F1FA-3D2B-D7CF0BC98A75}"/>
          </ac:picMkLst>
        </pc:picChg>
      </pc:sldChg>
      <pc:sldChg chg="modNotesTx">
        <pc:chgData name="Astrup, Dylan J." userId="56b1825f-da8e-4cf8-aad7-60ebaa314d46" providerId="ADAL" clId="{70DE665F-3FF0-4116-89EF-4EAFDA40BDF9}" dt="2023-02-01T20:09:53.113" v="0" actId="20577"/>
        <pc:sldMkLst>
          <pc:docMk/>
          <pc:sldMk cId="2777099353" sldId="373"/>
        </pc:sldMkLst>
      </pc:sldChg>
      <pc:sldChg chg="addSp delSp modSp add mod delAnim">
        <pc:chgData name="Astrup, Dylan J." userId="56b1825f-da8e-4cf8-aad7-60ebaa314d46" providerId="ADAL" clId="{70DE665F-3FF0-4116-89EF-4EAFDA40BDF9}" dt="2023-02-01T20:42:18.571" v="292" actId="20577"/>
        <pc:sldMkLst>
          <pc:docMk/>
          <pc:sldMk cId="659442507" sldId="404"/>
        </pc:sldMkLst>
        <pc:spChg chg="mod">
          <ac:chgData name="Astrup, Dylan J." userId="56b1825f-da8e-4cf8-aad7-60ebaa314d46" providerId="ADAL" clId="{70DE665F-3FF0-4116-89EF-4EAFDA40BDF9}" dt="2023-02-01T20:12:55.427" v="27" actId="20577"/>
          <ac:spMkLst>
            <pc:docMk/>
            <pc:sldMk cId="659442507" sldId="404"/>
            <ac:spMk id="2" creationId="{6CD16652-2F30-671A-B2EF-13E67CF7A5AD}"/>
          </ac:spMkLst>
        </pc:spChg>
        <pc:spChg chg="del">
          <ac:chgData name="Astrup, Dylan J." userId="56b1825f-da8e-4cf8-aad7-60ebaa314d46" providerId="ADAL" clId="{70DE665F-3FF0-4116-89EF-4EAFDA40BDF9}" dt="2023-02-01T20:15:00.623" v="32" actId="478"/>
          <ac:spMkLst>
            <pc:docMk/>
            <pc:sldMk cId="659442507" sldId="404"/>
            <ac:spMk id="5" creationId="{FCEB03AB-2A6C-BC8D-20AA-9C0D75D47892}"/>
          </ac:spMkLst>
        </pc:spChg>
        <pc:spChg chg="del">
          <ac:chgData name="Astrup, Dylan J." userId="56b1825f-da8e-4cf8-aad7-60ebaa314d46" providerId="ADAL" clId="{70DE665F-3FF0-4116-89EF-4EAFDA40BDF9}" dt="2023-02-01T20:19:21.485" v="35" actId="478"/>
          <ac:spMkLst>
            <pc:docMk/>
            <pc:sldMk cId="659442507" sldId="404"/>
            <ac:spMk id="6" creationId="{DA89AEEA-50C1-0E8D-8700-2281332C973C}"/>
          </ac:spMkLst>
        </pc:spChg>
        <pc:spChg chg="add mod">
          <ac:chgData name="Astrup, Dylan J." userId="56b1825f-da8e-4cf8-aad7-60ebaa314d46" providerId="ADAL" clId="{70DE665F-3FF0-4116-89EF-4EAFDA40BDF9}" dt="2023-02-01T20:42:18.571" v="292" actId="20577"/>
          <ac:spMkLst>
            <pc:docMk/>
            <pc:sldMk cId="659442507" sldId="404"/>
            <ac:spMk id="12" creationId="{E712019A-294F-4555-3FB4-8E7A74133C50}"/>
          </ac:spMkLst>
        </pc:spChg>
        <pc:graphicFrameChg chg="del mod">
          <ac:chgData name="Astrup, Dylan J." userId="56b1825f-da8e-4cf8-aad7-60ebaa314d46" providerId="ADAL" clId="{70DE665F-3FF0-4116-89EF-4EAFDA40BDF9}" dt="2023-02-01T20:40:35.162" v="97" actId="478"/>
          <ac:graphicFrameMkLst>
            <pc:docMk/>
            <pc:sldMk cId="659442507" sldId="404"/>
            <ac:graphicFrameMk id="4" creationId="{FCAB6FCD-CC32-184D-C53F-510988861A1F}"/>
          </ac:graphicFrameMkLst>
        </pc:graphicFrameChg>
        <pc:picChg chg="del">
          <ac:chgData name="Astrup, Dylan J." userId="56b1825f-da8e-4cf8-aad7-60ebaa314d46" providerId="ADAL" clId="{70DE665F-3FF0-4116-89EF-4EAFDA40BDF9}" dt="2023-02-01T20:13:00.343" v="28" actId="478"/>
          <ac:picMkLst>
            <pc:docMk/>
            <pc:sldMk cId="659442507" sldId="404"/>
            <ac:picMk id="7" creationId="{F11FA19F-4C11-8895-7A17-7FAAA4017239}"/>
          </ac:picMkLst>
        </pc:picChg>
        <pc:picChg chg="add mod">
          <ac:chgData name="Astrup, Dylan J." userId="56b1825f-da8e-4cf8-aad7-60ebaa314d46" providerId="ADAL" clId="{70DE665F-3FF0-4116-89EF-4EAFDA40BDF9}" dt="2023-02-01T20:14:51.089" v="31" actId="1076"/>
          <ac:picMkLst>
            <pc:docMk/>
            <pc:sldMk cId="659442507" sldId="404"/>
            <ac:picMk id="8" creationId="{5986C7FA-0BAC-E903-4E70-2F6D6EA99F3C}"/>
          </ac:picMkLst>
        </pc:picChg>
        <pc:picChg chg="add mod">
          <ac:chgData name="Astrup, Dylan J." userId="56b1825f-da8e-4cf8-aad7-60ebaa314d46" providerId="ADAL" clId="{70DE665F-3FF0-4116-89EF-4EAFDA40BDF9}" dt="2023-02-01T20:40:26.794" v="95" actId="1035"/>
          <ac:picMkLst>
            <pc:docMk/>
            <pc:sldMk cId="659442507" sldId="404"/>
            <ac:picMk id="10" creationId="{20790D50-BA3D-1787-4604-B748923CF462}"/>
          </ac:picMkLst>
        </pc:picChg>
        <pc:picChg chg="add mod">
          <ac:chgData name="Astrup, Dylan J." userId="56b1825f-da8e-4cf8-aad7-60ebaa314d46" providerId="ADAL" clId="{70DE665F-3FF0-4116-89EF-4EAFDA40BDF9}" dt="2023-02-01T20:40:11.491" v="88" actId="1076"/>
          <ac:picMkLst>
            <pc:docMk/>
            <pc:sldMk cId="659442507" sldId="404"/>
            <ac:picMk id="1026" creationId="{A0F58FD1-0AED-021C-AB65-D99F42428548}"/>
          </ac:picMkLst>
        </pc:picChg>
        <pc:cxnChg chg="del">
          <ac:chgData name="Astrup, Dylan J." userId="56b1825f-da8e-4cf8-aad7-60ebaa314d46" providerId="ADAL" clId="{70DE665F-3FF0-4116-89EF-4EAFDA40BDF9}" dt="2023-02-01T20:19:18.567" v="33" actId="478"/>
          <ac:cxnSpMkLst>
            <pc:docMk/>
            <pc:sldMk cId="659442507" sldId="404"/>
            <ac:cxnSpMk id="14" creationId="{729186A3-5040-8691-08C2-458199B26D3E}"/>
          </ac:cxnSpMkLst>
        </pc:cxnChg>
        <pc:cxnChg chg="del">
          <ac:chgData name="Astrup, Dylan J." userId="56b1825f-da8e-4cf8-aad7-60ebaa314d46" providerId="ADAL" clId="{70DE665F-3FF0-4116-89EF-4EAFDA40BDF9}" dt="2023-02-01T20:19:19.919" v="34" actId="478"/>
          <ac:cxnSpMkLst>
            <pc:docMk/>
            <pc:sldMk cId="659442507" sldId="404"/>
            <ac:cxnSpMk id="16" creationId="{1F798E3A-077C-FF2F-352C-1C615BAF52A6}"/>
          </ac:cxnSpMkLst>
        </pc:cxnChg>
      </pc:sldChg>
      <pc:sldChg chg="addSp delSp modSp add del mod">
        <pc:chgData name="Astrup, Dylan J." userId="56b1825f-da8e-4cf8-aad7-60ebaa314d46" providerId="ADAL" clId="{70DE665F-3FF0-4116-89EF-4EAFDA40BDF9}" dt="2023-02-01T21:30:12.958" v="486" actId="47"/>
        <pc:sldMkLst>
          <pc:docMk/>
          <pc:sldMk cId="4282527669" sldId="411"/>
        </pc:sldMkLst>
        <pc:spChg chg="mod">
          <ac:chgData name="Astrup, Dylan J." userId="56b1825f-da8e-4cf8-aad7-60ebaa314d46" providerId="ADAL" clId="{70DE665F-3FF0-4116-89EF-4EAFDA40BDF9}" dt="2023-02-01T21:29:51.810" v="485" actId="20577"/>
          <ac:spMkLst>
            <pc:docMk/>
            <pc:sldMk cId="4282527669" sldId="411"/>
            <ac:spMk id="2" creationId="{5B2A849E-3C54-8760-82AA-B11FBC3D80D1}"/>
          </ac:spMkLst>
        </pc:spChg>
        <pc:picChg chg="del">
          <ac:chgData name="Astrup, Dylan J." userId="56b1825f-da8e-4cf8-aad7-60ebaa314d46" providerId="ADAL" clId="{70DE665F-3FF0-4116-89EF-4EAFDA40BDF9}" dt="2023-02-01T21:28:55.153" v="463" actId="478"/>
          <ac:picMkLst>
            <pc:docMk/>
            <pc:sldMk cId="4282527669" sldId="411"/>
            <ac:picMk id="4" creationId="{CFACFD8D-9B5D-6BFD-7885-C66A7034CB21}"/>
          </ac:picMkLst>
        </pc:picChg>
        <pc:picChg chg="add mod">
          <ac:chgData name="Astrup, Dylan J." userId="56b1825f-da8e-4cf8-aad7-60ebaa314d46" providerId="ADAL" clId="{70DE665F-3FF0-4116-89EF-4EAFDA40BDF9}" dt="2023-02-01T21:28:40.087" v="435" actId="1076"/>
          <ac:picMkLst>
            <pc:docMk/>
            <pc:sldMk cId="4282527669" sldId="411"/>
            <ac:picMk id="3074" creationId="{B31C5859-68E2-510B-ED73-7210F48CD3BC}"/>
          </ac:picMkLst>
        </pc:picChg>
      </pc:sldChg>
      <pc:sldChg chg="add del">
        <pc:chgData name="Astrup, Dylan J." userId="56b1825f-da8e-4cf8-aad7-60ebaa314d46" providerId="ADAL" clId="{70DE665F-3FF0-4116-89EF-4EAFDA40BDF9}" dt="2023-02-01T21:28:18.521" v="430" actId="47"/>
        <pc:sldMkLst>
          <pc:docMk/>
          <pc:sldMk cId="2179037851" sldId="412"/>
        </pc:sldMkLst>
      </pc:sldChg>
    </pc:docChg>
  </pc:docChgLst>
  <pc:docChgLst>
    <pc:chgData name="Astrup, Dylan J." userId="S::astrupd@my.erau.edu::56b1825f-da8e-4cf8-aad7-60ebaa314d46" providerId="AD" clId="Web-{D76A1451-F501-4BD4-AA69-B94D7985A902}"/>
    <pc:docChg chg="modSld">
      <pc:chgData name="Astrup, Dylan J." userId="S::astrupd@my.erau.edu::56b1825f-da8e-4cf8-aad7-60ebaa314d46" providerId="AD" clId="Web-{D76A1451-F501-4BD4-AA69-B94D7985A902}" dt="2022-10-07T20:33:42.038" v="5"/>
      <pc:docMkLst>
        <pc:docMk/>
      </pc:docMkLst>
      <pc:sldChg chg="addSp delSp modSp">
        <pc:chgData name="Astrup, Dylan J." userId="S::astrupd@my.erau.edu::56b1825f-da8e-4cf8-aad7-60ebaa314d46" providerId="AD" clId="Web-{D76A1451-F501-4BD4-AA69-B94D7985A902}" dt="2022-10-07T20:33:42.038" v="5"/>
        <pc:sldMkLst>
          <pc:docMk/>
          <pc:sldMk cId="2641549669" sldId="266"/>
        </pc:sldMkLst>
        <pc:graphicFrameChg chg="del">
          <ac:chgData name="Astrup, Dylan J." userId="S::astrupd@my.erau.edu::56b1825f-da8e-4cf8-aad7-60ebaa314d46" providerId="AD" clId="Web-{D76A1451-F501-4BD4-AA69-B94D7985A902}" dt="2022-10-07T20:30:58.278" v="1"/>
          <ac:graphicFrameMkLst>
            <pc:docMk/>
            <pc:sldMk cId="2641549669" sldId="266"/>
            <ac:graphicFrameMk id="8" creationId="{506CA79A-5707-5FBE-03B2-DDA959600566}"/>
          </ac:graphicFrameMkLst>
        </pc:graphicFrameChg>
        <pc:picChg chg="add mod modCrop">
          <ac:chgData name="Astrup, Dylan J." userId="S::astrupd@my.erau.edu::56b1825f-da8e-4cf8-aad7-60ebaa314d46" providerId="AD" clId="Web-{D76A1451-F501-4BD4-AA69-B94D7985A902}" dt="2022-10-07T20:33:42.038" v="5"/>
          <ac:picMkLst>
            <pc:docMk/>
            <pc:sldMk cId="2641549669" sldId="266"/>
            <ac:picMk id="3" creationId="{A871C9FB-38E1-E92E-AF39-16516D68DBFA}"/>
          </ac:picMkLst>
        </pc:picChg>
      </pc:sldChg>
    </pc:docChg>
  </pc:docChgLst>
  <pc:docChgLst>
    <pc:chgData name="Astrup, Dylan J." userId="S::astrupd@my.erau.edu::56b1825f-da8e-4cf8-aad7-60ebaa314d46" providerId="AD" clId="Web-{A7624809-A09E-48F1-B01A-016385D1BF36}"/>
    <pc:docChg chg="addSld delSld modSld sldOrd">
      <pc:chgData name="Astrup, Dylan J." userId="S::astrupd@my.erau.edu::56b1825f-da8e-4cf8-aad7-60ebaa314d46" providerId="AD" clId="Web-{A7624809-A09E-48F1-B01A-016385D1BF36}" dt="2022-10-06T21:50:47.851" v="233" actId="1076"/>
      <pc:docMkLst>
        <pc:docMk/>
      </pc:docMkLst>
      <pc:sldChg chg="modSp">
        <pc:chgData name="Astrup, Dylan J." userId="S::astrupd@my.erau.edu::56b1825f-da8e-4cf8-aad7-60ebaa314d46" providerId="AD" clId="Web-{A7624809-A09E-48F1-B01A-016385D1BF36}" dt="2022-10-06T21:50:47.851" v="233" actId="1076"/>
        <pc:sldMkLst>
          <pc:docMk/>
          <pc:sldMk cId="109857222" sldId="256"/>
        </pc:sldMkLst>
        <pc:spChg chg="mod">
          <ac:chgData name="Astrup, Dylan J." userId="S::astrupd@my.erau.edu::56b1825f-da8e-4cf8-aad7-60ebaa314d46" providerId="AD" clId="Web-{A7624809-A09E-48F1-B01A-016385D1BF36}" dt="2022-10-06T21:50:47.851" v="233" actId="1076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Astrup, Dylan J." userId="S::astrupd@my.erau.edu::56b1825f-da8e-4cf8-aad7-60ebaa314d46" providerId="AD" clId="Web-{A7624809-A09E-48F1-B01A-016385D1BF36}" dt="2022-10-06T21:50:15.427" v="228" actId="14100"/>
        <pc:sldMkLst>
          <pc:docMk/>
          <pc:sldMk cId="1547911601" sldId="257"/>
        </pc:sldMkLst>
        <pc:graphicFrameChg chg="mod">
          <ac:chgData name="Astrup, Dylan J." userId="S::astrupd@my.erau.edu::56b1825f-da8e-4cf8-aad7-60ebaa314d46" providerId="AD" clId="Web-{A7624809-A09E-48F1-B01A-016385D1BF36}" dt="2022-10-06T21:50:15.427" v="228" actId="14100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del">
        <pc:chgData name="Astrup, Dylan J." userId="S::astrupd@my.erau.edu::56b1825f-da8e-4cf8-aad7-60ebaa314d46" providerId="AD" clId="Web-{A7624809-A09E-48F1-B01A-016385D1BF36}" dt="2022-10-06T21:14:25.255" v="1"/>
        <pc:sldMkLst>
          <pc:docMk/>
          <pc:sldMk cId="1286395150" sldId="297"/>
        </pc:sldMkLst>
      </pc:sldChg>
      <pc:sldChg chg="addSp delSp modSp add ord replId">
        <pc:chgData name="Astrup, Dylan J." userId="S::astrupd@my.erau.edu::56b1825f-da8e-4cf8-aad7-60ebaa314d46" providerId="AD" clId="Web-{A7624809-A09E-48F1-B01A-016385D1BF36}" dt="2022-10-06T21:49:30.127" v="227" actId="1076"/>
        <pc:sldMkLst>
          <pc:docMk/>
          <pc:sldMk cId="3680902242" sldId="298"/>
        </pc:sldMkLst>
        <pc:spChg chg="mod">
          <ac:chgData name="Astrup, Dylan J." userId="S::astrupd@my.erau.edu::56b1825f-da8e-4cf8-aad7-60ebaa314d46" providerId="AD" clId="Web-{A7624809-A09E-48F1-B01A-016385D1BF36}" dt="2022-10-06T21:32:33.839" v="25" actId="14100"/>
          <ac:spMkLst>
            <pc:docMk/>
            <pc:sldMk cId="3680902242" sldId="298"/>
            <ac:spMk id="2" creationId="{2D703232-B4C7-F0AF-A67A-32D1FBE2190A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1:42.689" v="108" actId="20577"/>
          <ac:spMkLst>
            <pc:docMk/>
            <pc:sldMk cId="3680902242" sldId="298"/>
            <ac:spMk id="8" creationId="{C26525BB-8AEC-13E0-0C1E-E60685D7C4DD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2:09.050" v="123" actId="20577"/>
          <ac:spMkLst>
            <pc:docMk/>
            <pc:sldMk cId="3680902242" sldId="298"/>
            <ac:spMk id="9" creationId="{6671999A-4FB3-1869-2401-8BC929527662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2:36.490" v="135" actId="20577"/>
          <ac:spMkLst>
            <pc:docMk/>
            <pc:sldMk cId="3680902242" sldId="298"/>
            <ac:spMk id="10" creationId="{A83A1648-952B-E50D-7959-87755E09B48F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2:59.194" v="154" actId="20577"/>
          <ac:spMkLst>
            <pc:docMk/>
            <pc:sldMk cId="3680902242" sldId="298"/>
            <ac:spMk id="11" creationId="{8CD14CA6-FC96-A5CF-3831-924294F43870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7:49.417" v="200" actId="1076"/>
          <ac:spMkLst>
            <pc:docMk/>
            <pc:sldMk cId="3680902242" sldId="298"/>
            <ac:spMk id="13" creationId="{2A0807FF-56F5-86AF-B429-6F4A8D823D6A}"/>
          </ac:spMkLst>
        </pc:spChg>
        <pc:spChg chg="add mod">
          <ac:chgData name="Astrup, Dylan J." userId="S::astrupd@my.erau.edu::56b1825f-da8e-4cf8-aad7-60ebaa314d46" providerId="AD" clId="Web-{A7624809-A09E-48F1-B01A-016385D1BF36}" dt="2022-10-06T21:46:50.257" v="194" actId="1076"/>
          <ac:spMkLst>
            <pc:docMk/>
            <pc:sldMk cId="3680902242" sldId="298"/>
            <ac:spMk id="15" creationId="{E12FF766-9810-35C7-9CF3-848085D8BB7D}"/>
          </ac:spMkLst>
        </pc:spChg>
        <pc:grpChg chg="add mod">
          <ac:chgData name="Astrup, Dylan J." userId="S::astrupd@my.erau.edu::56b1825f-da8e-4cf8-aad7-60ebaa314d46" providerId="AD" clId="Web-{A7624809-A09E-48F1-B01A-016385D1BF36}" dt="2022-10-06T21:49:22.048" v="222" actId="1076"/>
          <ac:grpSpMkLst>
            <pc:docMk/>
            <pc:sldMk cId="3680902242" sldId="298"/>
            <ac:grpSpMk id="16" creationId="{0DADD693-5D1C-854B-93E4-1171819252E6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15.860" v="219" actId="1076"/>
          <ac:grpSpMkLst>
            <pc:docMk/>
            <pc:sldMk cId="3680902242" sldId="298"/>
            <ac:grpSpMk id="17" creationId="{7F981084-3AC1-5EE6-7872-142587AE00CC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17.907" v="220" actId="1076"/>
          <ac:grpSpMkLst>
            <pc:docMk/>
            <pc:sldMk cId="3680902242" sldId="298"/>
            <ac:grpSpMk id="18" creationId="{50A10BE8-9994-B329-3F3A-FCC438D886ED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20.079" v="221" actId="1076"/>
          <ac:grpSpMkLst>
            <pc:docMk/>
            <pc:sldMk cId="3680902242" sldId="298"/>
            <ac:grpSpMk id="19" creationId="{2748199D-507D-F0D6-17E2-09154B9D7502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28.736" v="226" actId="1076"/>
          <ac:grpSpMkLst>
            <pc:docMk/>
            <pc:sldMk cId="3680902242" sldId="298"/>
            <ac:grpSpMk id="20" creationId="{38ECCC7E-2023-584D-C4E1-ED7AFAF04E22}"/>
          </ac:grpSpMkLst>
        </pc:grpChg>
        <pc:grpChg chg="add mod">
          <ac:chgData name="Astrup, Dylan J." userId="S::astrupd@my.erau.edu::56b1825f-da8e-4cf8-aad7-60ebaa314d46" providerId="AD" clId="Web-{A7624809-A09E-48F1-B01A-016385D1BF36}" dt="2022-10-06T21:49:30.127" v="227" actId="1076"/>
          <ac:grpSpMkLst>
            <pc:docMk/>
            <pc:sldMk cId="3680902242" sldId="298"/>
            <ac:grpSpMk id="21" creationId="{AB470C2A-D8C3-74CB-42C9-ED9CC6BE47E1}"/>
          </ac:grpSpMkLst>
        </pc:grpChg>
        <pc:graphicFrameChg chg="del">
          <ac:chgData name="Astrup, Dylan J." userId="S::astrupd@my.erau.edu::56b1825f-da8e-4cf8-aad7-60ebaa314d46" providerId="AD" clId="Web-{A7624809-A09E-48F1-B01A-016385D1BF36}" dt="2022-10-06T21:14:29.990" v="3"/>
          <ac:graphicFrameMkLst>
            <pc:docMk/>
            <pc:sldMk cId="3680902242" sldId="298"/>
            <ac:graphicFrameMk id="13" creationId="{ADBF278D-F7DF-A35D-62F6-8A02B56E5EC2}"/>
          </ac:graphicFrameMkLst>
        </pc:graphicFrameChg>
        <pc:picChg chg="add mod ord">
          <ac:chgData name="Astrup, Dylan J." userId="S::astrupd@my.erau.edu::56b1825f-da8e-4cf8-aad7-60ebaa314d46" providerId="AD" clId="Web-{A7624809-A09E-48F1-B01A-016385D1BF36}" dt="2022-10-06T21:35:25.101" v="76" actId="1076"/>
          <ac:picMkLst>
            <pc:docMk/>
            <pc:sldMk cId="3680902242" sldId="298"/>
            <ac:picMk id="3" creationId="{79B195AF-2C82-3834-9026-E6BAD14D58F1}"/>
          </ac:picMkLst>
        </pc:picChg>
        <pc:picChg chg="add mod">
          <ac:chgData name="Astrup, Dylan J." userId="S::astrupd@my.erau.edu::56b1825f-da8e-4cf8-aad7-60ebaa314d46" providerId="AD" clId="Web-{A7624809-A09E-48F1-B01A-016385D1BF36}" dt="2022-10-06T21:35:54.353" v="83" actId="1076"/>
          <ac:picMkLst>
            <pc:docMk/>
            <pc:sldMk cId="3680902242" sldId="298"/>
            <ac:picMk id="4" creationId="{18EB6544-BD9B-22F3-B3F3-7E3B6312ADA0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10"/>
          <ac:picMkLst>
            <pc:docMk/>
            <pc:sldMk cId="3680902242" sldId="298"/>
            <ac:picMk id="5" creationId="{01C7CD3B-E0BB-D76B-9E85-FD673F2159D7}"/>
          </ac:picMkLst>
        </pc:picChg>
        <pc:picChg chg="add mod">
          <ac:chgData name="Astrup, Dylan J." userId="S::astrupd@my.erau.edu::56b1825f-da8e-4cf8-aad7-60ebaa314d46" providerId="AD" clId="Web-{A7624809-A09E-48F1-B01A-016385D1BF36}" dt="2022-10-06T21:35:47.571" v="82" actId="1076"/>
          <ac:picMkLst>
            <pc:docMk/>
            <pc:sldMk cId="3680902242" sldId="298"/>
            <ac:picMk id="5" creationId="{DAB5FE64-2CC6-D47E-E58E-0D84F4494F81}"/>
          </ac:picMkLst>
        </pc:picChg>
        <pc:picChg chg="add mod ord">
          <ac:chgData name="Astrup, Dylan J." userId="S::astrupd@my.erau.edu::56b1825f-da8e-4cf8-aad7-60ebaa314d46" providerId="AD" clId="Web-{A7624809-A09E-48F1-B01A-016385D1BF36}" dt="2022-10-06T21:34:50.130" v="73" actId="1076"/>
          <ac:picMkLst>
            <pc:docMk/>
            <pc:sldMk cId="3680902242" sldId="298"/>
            <ac:picMk id="6" creationId="{06BB5482-5A5A-41A8-773F-7E0C39877A3F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9"/>
          <ac:picMkLst>
            <pc:docMk/>
            <pc:sldMk cId="3680902242" sldId="298"/>
            <ac:picMk id="6" creationId="{7F4A5417-02FF-51C3-8AC3-6A51491EC31D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8"/>
          <ac:picMkLst>
            <pc:docMk/>
            <pc:sldMk cId="3680902242" sldId="298"/>
            <ac:picMk id="7" creationId="{01EDE1D1-7F39-FBC9-C629-A3369C4A32D8}"/>
          </ac:picMkLst>
        </pc:picChg>
        <pc:picChg chg="add mod">
          <ac:chgData name="Astrup, Dylan J." userId="S::astrupd@my.erau.edu::56b1825f-da8e-4cf8-aad7-60ebaa314d46" providerId="AD" clId="Web-{A7624809-A09E-48F1-B01A-016385D1BF36}" dt="2022-10-06T21:35:38.211" v="80" actId="1076"/>
          <ac:picMkLst>
            <pc:docMk/>
            <pc:sldMk cId="3680902242" sldId="298"/>
            <ac:picMk id="7" creationId="{7F9958E9-03CC-CEC4-3CB2-92E1E7CD60AC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7"/>
          <ac:picMkLst>
            <pc:docMk/>
            <pc:sldMk cId="3680902242" sldId="298"/>
            <ac:picMk id="8" creationId="{A902301C-B99E-F791-DA9E-089BB93D1F10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6"/>
          <ac:picMkLst>
            <pc:docMk/>
            <pc:sldMk cId="3680902242" sldId="298"/>
            <ac:picMk id="9" creationId="{96B4B95D-8673-B2A5-3163-E27E9F544866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5"/>
          <ac:picMkLst>
            <pc:docMk/>
            <pc:sldMk cId="3680902242" sldId="298"/>
            <ac:picMk id="10" creationId="{BBF955CB-7D60-2C3F-B923-B8E13E16F368}"/>
          </ac:picMkLst>
        </pc:picChg>
        <pc:picChg chg="del">
          <ac:chgData name="Astrup, Dylan J." userId="S::astrupd@my.erau.edu::56b1825f-da8e-4cf8-aad7-60ebaa314d46" providerId="AD" clId="Web-{A7624809-A09E-48F1-B01A-016385D1BF36}" dt="2022-10-06T21:14:35.630" v="4"/>
          <ac:picMkLst>
            <pc:docMk/>
            <pc:sldMk cId="3680902242" sldId="298"/>
            <ac:picMk id="11" creationId="{DADDC1B7-45E8-9103-CAE0-A7D94971DE6B}"/>
          </ac:picMkLst>
        </pc:picChg>
        <pc:picChg chg="add mod">
          <ac:chgData name="Astrup, Dylan J." userId="S::astrupd@my.erau.edu::56b1825f-da8e-4cf8-aad7-60ebaa314d46" providerId="AD" clId="Web-{A7624809-A09E-48F1-B01A-016385D1BF36}" dt="2022-10-06T21:46:40.584" v="193" actId="1076"/>
          <ac:picMkLst>
            <pc:docMk/>
            <pc:sldMk cId="3680902242" sldId="298"/>
            <ac:picMk id="14" creationId="{90C78B81-9C24-C214-76D4-8A5DE45125C2}"/>
          </ac:picMkLst>
        </pc:picChg>
        <pc:picChg chg="add del mod">
          <ac:chgData name="Astrup, Dylan J." userId="S::astrupd@my.erau.edu::56b1825f-da8e-4cf8-aad7-60ebaa314d46" providerId="AD" clId="Web-{A7624809-A09E-48F1-B01A-016385D1BF36}" dt="2022-10-06T21:15:03.897" v="13"/>
          <ac:picMkLst>
            <pc:docMk/>
            <pc:sldMk cId="3680902242" sldId="298"/>
            <ac:picMk id="33" creationId="{B3843DE4-F10E-C3CE-ACBF-F3AE11A2AF76}"/>
          </ac:picMkLst>
        </pc:picChg>
      </pc:sldChg>
      <pc:sldChg chg="add del replId">
        <pc:chgData name="Astrup, Dylan J." userId="S::astrupd@my.erau.edu::56b1825f-da8e-4cf8-aad7-60ebaa314d46" providerId="AD" clId="Web-{A7624809-A09E-48F1-B01A-016385D1BF36}" dt="2022-10-06T21:43:03.633" v="156"/>
        <pc:sldMkLst>
          <pc:docMk/>
          <pc:sldMk cId="2972857229" sldId="300"/>
        </pc:sldMkLst>
      </pc:sldChg>
      <pc:sldChg chg="add del replId">
        <pc:chgData name="Astrup, Dylan J." userId="S::astrupd@my.erau.edu::56b1825f-da8e-4cf8-aad7-60ebaa314d46" providerId="AD" clId="Web-{A7624809-A09E-48F1-B01A-016385D1BF36}" dt="2022-10-06T21:43:09.882" v="158"/>
        <pc:sldMkLst>
          <pc:docMk/>
          <pc:sldMk cId="4061663673" sldId="300"/>
        </pc:sldMkLst>
      </pc:sldChg>
    </pc:docChg>
  </pc:docChgLst>
  <pc:docChgLst>
    <pc:chgData name="Spiller, Hannah G." userId="f42f1aa8-bbe2-42da-86ac-84a2e4ce8dc6" providerId="ADAL" clId="{9D552587-F6DD-46E0-87BC-C30E69BF3295}"/>
    <pc:docChg chg="undo redo custSel addSld modSld sldOrd">
      <pc:chgData name="Spiller, Hannah G." userId="f42f1aa8-bbe2-42da-86ac-84a2e4ce8dc6" providerId="ADAL" clId="{9D552587-F6DD-46E0-87BC-C30E69BF3295}" dt="2022-12-08T23:56:01.827" v="695" actId="20578"/>
      <pc:docMkLst>
        <pc:docMk/>
      </pc:docMkLst>
      <pc:sldChg chg="modSp">
        <pc:chgData name="Spiller, Hannah G." userId="f42f1aa8-bbe2-42da-86ac-84a2e4ce8dc6" providerId="ADAL" clId="{9D552587-F6DD-46E0-87BC-C30E69BF3295}" dt="2022-12-08T21:58:50.549" v="126" actId="207"/>
        <pc:sldMkLst>
          <pc:docMk/>
          <pc:sldMk cId="2641549669" sldId="266"/>
        </pc:sldMkLst>
        <pc:graphicFrameChg chg="mod">
          <ac:chgData name="Spiller, Hannah G." userId="f42f1aa8-bbe2-42da-86ac-84a2e4ce8dc6" providerId="ADAL" clId="{9D552587-F6DD-46E0-87BC-C30E69BF3295}" dt="2022-12-08T21:58:50.549" v="126" actId="207"/>
          <ac:graphicFrameMkLst>
            <pc:docMk/>
            <pc:sldMk cId="2641549669" sldId="266"/>
            <ac:graphicFrameMk id="6" creationId="{89394E36-C7BB-27BC-2612-806B4598E4C6}"/>
          </ac:graphicFrameMkLst>
        </pc:graphicFrameChg>
      </pc:sldChg>
      <pc:sldChg chg="addSp delSp modSp mod delAnim modAnim">
        <pc:chgData name="Spiller, Hannah G." userId="f42f1aa8-bbe2-42da-86ac-84a2e4ce8dc6" providerId="ADAL" clId="{9D552587-F6DD-46E0-87BC-C30E69BF3295}" dt="2022-12-08T21:29:46.071" v="80"/>
        <pc:sldMkLst>
          <pc:docMk/>
          <pc:sldMk cId="2080246197" sldId="296"/>
        </pc:sldMkLst>
        <pc:spChg chg="add del mod">
          <ac:chgData name="Spiller, Hannah G." userId="f42f1aa8-bbe2-42da-86ac-84a2e4ce8dc6" providerId="ADAL" clId="{9D552587-F6DD-46E0-87BC-C30E69BF3295}" dt="2022-12-08T21:08:01.523" v="2"/>
          <ac:spMkLst>
            <pc:docMk/>
            <pc:sldMk cId="2080246197" sldId="296"/>
            <ac:spMk id="4" creationId="{7869D420-C8EA-3E77-0D17-FFC0FA8A778B}"/>
          </ac:spMkLst>
        </pc:spChg>
        <pc:spChg chg="add mod">
          <ac:chgData name="Spiller, Hannah G." userId="f42f1aa8-bbe2-42da-86ac-84a2e4ce8dc6" providerId="ADAL" clId="{9D552587-F6DD-46E0-87BC-C30E69BF3295}" dt="2022-12-08T21:08:38.554" v="8" actId="1076"/>
          <ac:spMkLst>
            <pc:docMk/>
            <pc:sldMk cId="2080246197" sldId="296"/>
            <ac:spMk id="6" creationId="{B5820848-364E-6968-1CBE-59150E0F0FE1}"/>
          </ac:spMkLst>
        </pc:spChg>
        <pc:spChg chg="add del mod">
          <ac:chgData name="Spiller, Hannah G." userId="f42f1aa8-bbe2-42da-86ac-84a2e4ce8dc6" providerId="ADAL" clId="{9D552587-F6DD-46E0-87BC-C30E69BF3295}" dt="2022-12-08T21:25:40.850" v="61" actId="478"/>
          <ac:spMkLst>
            <pc:docMk/>
            <pc:sldMk cId="2080246197" sldId="296"/>
            <ac:spMk id="9" creationId="{487DFC6C-0E12-6ED3-A2EE-C0DABBDF288C}"/>
          </ac:spMkLst>
        </pc:spChg>
        <pc:spChg chg="add del mod">
          <ac:chgData name="Spiller, Hannah G." userId="f42f1aa8-bbe2-42da-86ac-84a2e4ce8dc6" providerId="ADAL" clId="{9D552587-F6DD-46E0-87BC-C30E69BF3295}" dt="2022-12-08T21:18:55.576" v="33" actId="478"/>
          <ac:spMkLst>
            <pc:docMk/>
            <pc:sldMk cId="2080246197" sldId="296"/>
            <ac:spMk id="18" creationId="{C79F17EE-A9AD-6B68-C727-0567FBA2EBCD}"/>
          </ac:spMkLst>
        </pc:spChg>
        <pc:spChg chg="add del mod">
          <ac:chgData name="Spiller, Hannah G." userId="f42f1aa8-bbe2-42da-86ac-84a2e4ce8dc6" providerId="ADAL" clId="{9D552587-F6DD-46E0-87BC-C30E69BF3295}" dt="2022-12-08T21:26:04.450" v="66" actId="478"/>
          <ac:spMkLst>
            <pc:docMk/>
            <pc:sldMk cId="2080246197" sldId="296"/>
            <ac:spMk id="19" creationId="{3927AFB9-4813-882C-B129-B4FD14742A49}"/>
          </ac:spMkLst>
        </pc:spChg>
        <pc:spChg chg="add del mod">
          <ac:chgData name="Spiller, Hannah G." userId="f42f1aa8-bbe2-42da-86ac-84a2e4ce8dc6" providerId="ADAL" clId="{9D552587-F6DD-46E0-87BC-C30E69BF3295}" dt="2022-12-08T21:25:53.022" v="62" actId="478"/>
          <ac:spMkLst>
            <pc:docMk/>
            <pc:sldMk cId="2080246197" sldId="296"/>
            <ac:spMk id="20" creationId="{655A2DF1-3160-576F-7D21-A2215264B1B3}"/>
          </ac:spMkLst>
        </pc:spChg>
        <pc:spChg chg="add del mod">
          <ac:chgData name="Spiller, Hannah G." userId="f42f1aa8-bbe2-42da-86ac-84a2e4ce8dc6" providerId="ADAL" clId="{9D552587-F6DD-46E0-87BC-C30E69BF3295}" dt="2022-12-08T21:26:00.209" v="65" actId="478"/>
          <ac:spMkLst>
            <pc:docMk/>
            <pc:sldMk cId="2080246197" sldId="296"/>
            <ac:spMk id="21" creationId="{A290FA0A-2630-CE67-DF20-27387AC2F146}"/>
          </ac:spMkLst>
        </pc:spChg>
        <pc:picChg chg="add del">
          <ac:chgData name="Spiller, Hannah G." userId="f42f1aa8-bbe2-42da-86ac-84a2e4ce8dc6" providerId="ADAL" clId="{9D552587-F6DD-46E0-87BC-C30E69BF3295}" dt="2022-12-08T21:25:57.188" v="64" actId="478"/>
          <ac:picMkLst>
            <pc:docMk/>
            <pc:sldMk cId="2080246197" sldId="296"/>
            <ac:picMk id="3" creationId="{FEE8CA55-218A-2FCB-D736-7C71F01403A8}"/>
          </ac:picMkLst>
        </pc:picChg>
      </pc:sldChg>
      <pc:sldChg chg="addSp delSp modSp mod">
        <pc:chgData name="Spiller, Hannah G." userId="f42f1aa8-bbe2-42da-86ac-84a2e4ce8dc6" providerId="ADAL" clId="{9D552587-F6DD-46E0-87BC-C30E69BF3295}" dt="2022-12-08T23:51:31.041" v="664" actId="20577"/>
        <pc:sldMkLst>
          <pc:docMk/>
          <pc:sldMk cId="2672492830" sldId="329"/>
        </pc:sldMkLst>
        <pc:spChg chg="add del mod">
          <ac:chgData name="Spiller, Hannah G." userId="f42f1aa8-bbe2-42da-86ac-84a2e4ce8dc6" providerId="ADAL" clId="{9D552587-F6DD-46E0-87BC-C30E69BF3295}" dt="2022-12-08T23:04:47.568" v="135" actId="478"/>
          <ac:spMkLst>
            <pc:docMk/>
            <pc:sldMk cId="2672492830" sldId="329"/>
            <ac:spMk id="4" creationId="{975E8018-DECE-9A82-3D83-5DC422411E53}"/>
          </ac:spMkLst>
        </pc:spChg>
        <pc:spChg chg="add del mod">
          <ac:chgData name="Spiller, Hannah G." userId="f42f1aa8-bbe2-42da-86ac-84a2e4ce8dc6" providerId="ADAL" clId="{9D552587-F6DD-46E0-87BC-C30E69BF3295}" dt="2022-12-08T23:06:33.305" v="169"/>
          <ac:spMkLst>
            <pc:docMk/>
            <pc:sldMk cId="2672492830" sldId="329"/>
            <ac:spMk id="16" creationId="{26546598-3067-8DCD-DC73-5BD1FE266657}"/>
          </ac:spMkLst>
        </pc:spChg>
        <pc:spChg chg="add mod">
          <ac:chgData name="Spiller, Hannah G." userId="f42f1aa8-bbe2-42da-86ac-84a2e4ce8dc6" providerId="ADAL" clId="{9D552587-F6DD-46E0-87BC-C30E69BF3295}" dt="2022-12-08T23:22:11.624" v="433" actId="1076"/>
          <ac:spMkLst>
            <pc:docMk/>
            <pc:sldMk cId="2672492830" sldId="329"/>
            <ac:spMk id="17" creationId="{E6D03B69-80F8-D7E6-DB76-B58C22E2ED71}"/>
          </ac:spMkLst>
        </pc:spChg>
        <pc:spChg chg="add mod">
          <ac:chgData name="Spiller, Hannah G." userId="f42f1aa8-bbe2-42da-86ac-84a2e4ce8dc6" providerId="ADAL" clId="{9D552587-F6DD-46E0-87BC-C30E69BF3295}" dt="2022-12-08T23:22:11.624" v="433" actId="1076"/>
          <ac:spMkLst>
            <pc:docMk/>
            <pc:sldMk cId="2672492830" sldId="329"/>
            <ac:spMk id="18" creationId="{EEA9FB69-FE90-7BF0-9E53-331F7357DE30}"/>
          </ac:spMkLst>
        </pc:spChg>
        <pc:spChg chg="add mod">
          <ac:chgData name="Spiller, Hannah G." userId="f42f1aa8-bbe2-42da-86ac-84a2e4ce8dc6" providerId="ADAL" clId="{9D552587-F6DD-46E0-87BC-C30E69BF3295}" dt="2022-12-08T23:22:11.624" v="433" actId="1076"/>
          <ac:spMkLst>
            <pc:docMk/>
            <pc:sldMk cId="2672492830" sldId="329"/>
            <ac:spMk id="19" creationId="{7C0F06B7-D1B0-4BF5-EDE6-BA568A5A13BC}"/>
          </ac:spMkLst>
        </pc:spChg>
        <pc:spChg chg="add mod">
          <ac:chgData name="Spiller, Hannah G." userId="f42f1aa8-bbe2-42da-86ac-84a2e4ce8dc6" providerId="ADAL" clId="{9D552587-F6DD-46E0-87BC-C30E69BF3295}" dt="2022-12-08T23:22:11.624" v="433" actId="1076"/>
          <ac:spMkLst>
            <pc:docMk/>
            <pc:sldMk cId="2672492830" sldId="329"/>
            <ac:spMk id="20" creationId="{CB4773A4-E718-D262-7579-55385D2FA46E}"/>
          </ac:spMkLst>
        </pc:spChg>
        <pc:spChg chg="add mod">
          <ac:chgData name="Spiller, Hannah G." userId="f42f1aa8-bbe2-42da-86ac-84a2e4ce8dc6" providerId="ADAL" clId="{9D552587-F6DD-46E0-87BC-C30E69BF3295}" dt="2022-12-08T23:22:11.624" v="433" actId="1076"/>
          <ac:spMkLst>
            <pc:docMk/>
            <pc:sldMk cId="2672492830" sldId="329"/>
            <ac:spMk id="21" creationId="{FE7D2AD5-874E-DF21-E4E4-0D0E6C9F0D83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45" creationId="{331B1A7C-9ED7-E9F5-9721-1AA0106B50A1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46" creationId="{1D3933B9-1A56-7E0A-B171-C76DF8DDB4A0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47" creationId="{D38F7262-9323-5C68-C4A9-468AE0874148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48" creationId="{DA5ED8D1-1109-7F6D-C2FB-6BE6EE55C513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49" creationId="{3ACF65F5-2BA6-86C5-6CCA-4D42FA6BAC60}"/>
          </ac:spMkLst>
        </pc:spChg>
        <pc:spChg chg="add del mod">
          <ac:chgData name="Spiller, Hannah G." userId="f42f1aa8-bbe2-42da-86ac-84a2e4ce8dc6" providerId="ADAL" clId="{9D552587-F6DD-46E0-87BC-C30E69BF3295}" dt="2022-12-08T23:25:51.455" v="487" actId="478"/>
          <ac:spMkLst>
            <pc:docMk/>
            <pc:sldMk cId="2672492830" sldId="329"/>
            <ac:spMk id="56" creationId="{EB1AB225-84F8-11E9-C1DF-0B6CDA2612D0}"/>
          </ac:spMkLst>
        </pc:spChg>
        <pc:spChg chg="add del mod">
          <ac:chgData name="Spiller, Hannah G." userId="f42f1aa8-bbe2-42da-86ac-84a2e4ce8dc6" providerId="ADAL" clId="{9D552587-F6DD-46E0-87BC-C30E69BF3295}" dt="2022-12-08T23:25:47.687" v="486" actId="478"/>
          <ac:spMkLst>
            <pc:docMk/>
            <pc:sldMk cId="2672492830" sldId="329"/>
            <ac:spMk id="57" creationId="{6480CC4A-8877-8497-3F2F-9D285F3C3B65}"/>
          </ac:spMkLst>
        </pc:spChg>
        <pc:spChg chg="add mod">
          <ac:chgData name="Spiller, Hannah G." userId="f42f1aa8-bbe2-42da-86ac-84a2e4ce8dc6" providerId="ADAL" clId="{9D552587-F6DD-46E0-87BC-C30E69BF3295}" dt="2022-12-08T23:26:47.591" v="498" actId="20577"/>
          <ac:spMkLst>
            <pc:docMk/>
            <pc:sldMk cId="2672492830" sldId="329"/>
            <ac:spMk id="69" creationId="{7B803328-3308-FBE7-DBE7-65AAF3FC5A6F}"/>
          </ac:spMkLst>
        </pc:spChg>
        <pc:spChg chg="add mod">
          <ac:chgData name="Spiller, Hannah G." userId="f42f1aa8-bbe2-42da-86ac-84a2e4ce8dc6" providerId="ADAL" clId="{9D552587-F6DD-46E0-87BC-C30E69BF3295}" dt="2022-12-08T23:27:16.631" v="504" actId="20577"/>
          <ac:spMkLst>
            <pc:docMk/>
            <pc:sldMk cId="2672492830" sldId="329"/>
            <ac:spMk id="71" creationId="{7A718F9E-256A-5A3E-AD53-E95E1BCF7F6A}"/>
          </ac:spMkLst>
        </pc:spChg>
        <pc:spChg chg="add mod">
          <ac:chgData name="Spiller, Hannah G." userId="f42f1aa8-bbe2-42da-86ac-84a2e4ce8dc6" providerId="ADAL" clId="{9D552587-F6DD-46E0-87BC-C30E69BF3295}" dt="2022-12-08T23:28:45.351" v="517" actId="20577"/>
          <ac:spMkLst>
            <pc:docMk/>
            <pc:sldMk cId="2672492830" sldId="329"/>
            <ac:spMk id="77" creationId="{7B846461-D355-92EC-208E-A4CCA29ABA49}"/>
          </ac:spMkLst>
        </pc:spChg>
        <pc:spChg chg="add mod">
          <ac:chgData name="Spiller, Hannah G." userId="f42f1aa8-bbe2-42da-86ac-84a2e4ce8dc6" providerId="ADAL" clId="{9D552587-F6DD-46E0-87BC-C30E69BF3295}" dt="2022-12-08T23:30:20.362" v="529" actId="20577"/>
          <ac:spMkLst>
            <pc:docMk/>
            <pc:sldMk cId="2672492830" sldId="329"/>
            <ac:spMk id="80" creationId="{4009573B-60CC-CC0D-1141-466DE9AB8986}"/>
          </ac:spMkLst>
        </pc:spChg>
        <pc:spChg chg="add mod">
          <ac:chgData name="Spiller, Hannah G." userId="f42f1aa8-bbe2-42da-86ac-84a2e4ce8dc6" providerId="ADAL" clId="{9D552587-F6DD-46E0-87BC-C30E69BF3295}" dt="2022-12-08T23:30:46.969" v="538" actId="122"/>
          <ac:spMkLst>
            <pc:docMk/>
            <pc:sldMk cId="2672492830" sldId="329"/>
            <ac:spMk id="83" creationId="{F72CE69C-20CF-5E5E-BC58-00B8F10E6F09}"/>
          </ac:spMkLst>
        </pc:spChg>
        <pc:spChg chg="add mod">
          <ac:chgData name="Spiller, Hannah G." userId="f42f1aa8-bbe2-42da-86ac-84a2e4ce8dc6" providerId="ADAL" clId="{9D552587-F6DD-46E0-87BC-C30E69BF3295}" dt="2022-12-08T23:31:50.377" v="546" actId="122"/>
          <ac:spMkLst>
            <pc:docMk/>
            <pc:sldMk cId="2672492830" sldId="329"/>
            <ac:spMk id="86" creationId="{74771FE0-98D2-0155-0722-76D7D72F16D7}"/>
          </ac:spMkLst>
        </pc:spChg>
        <pc:spChg chg="add mod">
          <ac:chgData name="Spiller, Hannah G." userId="f42f1aa8-bbe2-42da-86ac-84a2e4ce8dc6" providerId="ADAL" clId="{9D552587-F6DD-46E0-87BC-C30E69BF3295}" dt="2022-12-08T23:34:20.288" v="569" actId="20577"/>
          <ac:spMkLst>
            <pc:docMk/>
            <pc:sldMk cId="2672492830" sldId="329"/>
            <ac:spMk id="91" creationId="{6A24FCDB-8997-D4EF-5C1B-1C4BD7EA77FA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92" creationId="{D4593BC2-ACE6-15BF-CA60-03C7DBF48400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93" creationId="{D48BB87C-33EC-15E1-2C47-2133AB5E6B3E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94" creationId="{D3D7C9A8-49FF-665D-D0D1-C92CF897BB76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95" creationId="{42EEDC82-2FA1-9AEF-31D0-F9908038DCF6}"/>
          </ac:spMkLst>
        </pc:spChg>
        <pc:spChg chg="add mod">
          <ac:chgData name="Spiller, Hannah G." userId="f42f1aa8-bbe2-42da-86ac-84a2e4ce8dc6" providerId="ADAL" clId="{9D552587-F6DD-46E0-87BC-C30E69BF3295}" dt="2022-12-08T23:49:44.657" v="642" actId="1076"/>
          <ac:spMkLst>
            <pc:docMk/>
            <pc:sldMk cId="2672492830" sldId="329"/>
            <ac:spMk id="96" creationId="{C2898E1B-5517-B893-4E3E-F8AD0D7ECA81}"/>
          </ac:spMkLst>
        </pc:spChg>
        <pc:spChg chg="add mod">
          <ac:chgData name="Spiller, Hannah G." userId="f42f1aa8-bbe2-42da-86ac-84a2e4ce8dc6" providerId="ADAL" clId="{9D552587-F6DD-46E0-87BC-C30E69BF3295}" dt="2022-12-08T23:50:30.956" v="657" actId="20577"/>
          <ac:spMkLst>
            <pc:docMk/>
            <pc:sldMk cId="2672492830" sldId="329"/>
            <ac:spMk id="100" creationId="{073B7897-A62F-7A1D-299D-23272AD0E7D7}"/>
          </ac:spMkLst>
        </pc:spChg>
        <pc:spChg chg="add mod">
          <ac:chgData name="Spiller, Hannah G." userId="f42f1aa8-bbe2-42da-86ac-84a2e4ce8dc6" providerId="ADAL" clId="{9D552587-F6DD-46E0-87BC-C30E69BF3295}" dt="2022-12-08T23:50:46.641" v="659" actId="208"/>
          <ac:spMkLst>
            <pc:docMk/>
            <pc:sldMk cId="2672492830" sldId="329"/>
            <ac:spMk id="101" creationId="{AE901C37-A771-C702-2129-3F3C748DE03F}"/>
          </ac:spMkLst>
        </pc:spChg>
        <pc:spChg chg="add mod">
          <ac:chgData name="Spiller, Hannah G." userId="f42f1aa8-bbe2-42da-86ac-84a2e4ce8dc6" providerId="ADAL" clId="{9D552587-F6DD-46E0-87BC-C30E69BF3295}" dt="2022-12-08T23:51:31.041" v="664" actId="20577"/>
          <ac:spMkLst>
            <pc:docMk/>
            <pc:sldMk cId="2672492830" sldId="329"/>
            <ac:spMk id="103" creationId="{EB461032-9355-6877-833E-76FB2273C0F5}"/>
          </ac:spMkLst>
        </pc:spChg>
        <pc:picChg chg="del">
          <ac:chgData name="Spiller, Hannah G." userId="f42f1aa8-bbe2-42da-86ac-84a2e4ce8dc6" providerId="ADAL" clId="{9D552587-F6DD-46E0-87BC-C30E69BF3295}" dt="2022-12-08T23:04:11.027" v="132" actId="478"/>
          <ac:picMkLst>
            <pc:docMk/>
            <pc:sldMk cId="2672492830" sldId="329"/>
            <ac:picMk id="9" creationId="{BCE646EE-1F7F-477D-9DA8-4F3FA0F06F09}"/>
          </ac:picMkLst>
        </pc:picChg>
        <pc:cxnChg chg="add mod">
          <ac:chgData name="Spiller, Hannah G." userId="f42f1aa8-bbe2-42da-86ac-84a2e4ce8dc6" providerId="ADAL" clId="{9D552587-F6DD-46E0-87BC-C30E69BF3295}" dt="2022-12-08T23:04:44.940" v="134" actId="1582"/>
          <ac:cxnSpMkLst>
            <pc:docMk/>
            <pc:sldMk cId="2672492830" sldId="329"/>
            <ac:cxnSpMk id="7" creationId="{A5BDBB9B-A780-1136-DE20-B04094A72B6E}"/>
          </ac:cxnSpMkLst>
        </pc:cxnChg>
        <pc:cxnChg chg="add mod">
          <ac:chgData name="Spiller, Hannah G." userId="f42f1aa8-bbe2-42da-86ac-84a2e4ce8dc6" providerId="ADAL" clId="{9D552587-F6DD-46E0-87BC-C30E69BF3295}" dt="2022-12-08T23:22:32.303" v="437" actId="14100"/>
          <ac:cxnSpMkLst>
            <pc:docMk/>
            <pc:sldMk cId="2672492830" sldId="329"/>
            <ac:cxnSpMk id="10" creationId="{4416C7F3-86CF-CCEB-15A9-8B64BAD6AFDC}"/>
          </ac:cxnSpMkLst>
        </pc:cxnChg>
        <pc:cxnChg chg="add mod">
          <ac:chgData name="Spiller, Hannah G." userId="f42f1aa8-bbe2-42da-86ac-84a2e4ce8dc6" providerId="ADAL" clId="{9D552587-F6DD-46E0-87BC-C30E69BF3295}" dt="2022-12-08T23:22:26.256" v="436" actId="14100"/>
          <ac:cxnSpMkLst>
            <pc:docMk/>
            <pc:sldMk cId="2672492830" sldId="329"/>
            <ac:cxnSpMk id="11" creationId="{CA91587F-DA2E-169E-0A81-0B692CB2DCB7}"/>
          </ac:cxnSpMkLst>
        </pc:cxnChg>
        <pc:cxnChg chg="add mod">
          <ac:chgData name="Spiller, Hannah G." userId="f42f1aa8-bbe2-42da-86ac-84a2e4ce8dc6" providerId="ADAL" clId="{9D552587-F6DD-46E0-87BC-C30E69BF3295}" dt="2022-12-08T23:22:22.144" v="435" actId="14100"/>
          <ac:cxnSpMkLst>
            <pc:docMk/>
            <pc:sldMk cId="2672492830" sldId="329"/>
            <ac:cxnSpMk id="12" creationId="{EF85E9D0-A721-5FA1-8F69-44A948C53322}"/>
          </ac:cxnSpMkLst>
        </pc:cxnChg>
        <pc:cxnChg chg="add mod">
          <ac:chgData name="Spiller, Hannah G." userId="f42f1aa8-bbe2-42da-86ac-84a2e4ce8dc6" providerId="ADAL" clId="{9D552587-F6DD-46E0-87BC-C30E69BF3295}" dt="2022-12-08T23:22:18.535" v="434" actId="14100"/>
          <ac:cxnSpMkLst>
            <pc:docMk/>
            <pc:sldMk cId="2672492830" sldId="329"/>
            <ac:cxnSpMk id="13" creationId="{5BAFAF84-AFCD-F58A-BDA1-9B13A74F5205}"/>
          </ac:cxnSpMkLst>
        </pc:cxnChg>
        <pc:cxnChg chg="add mod">
          <ac:chgData name="Spiller, Hannah G." userId="f42f1aa8-bbe2-42da-86ac-84a2e4ce8dc6" providerId="ADAL" clId="{9D552587-F6DD-46E0-87BC-C30E69BF3295}" dt="2022-12-08T23:22:37.511" v="438" actId="14100"/>
          <ac:cxnSpMkLst>
            <pc:docMk/>
            <pc:sldMk cId="2672492830" sldId="329"/>
            <ac:cxnSpMk id="14" creationId="{4E32C5C4-4EF6-E6F6-969B-BEFA66B257C1}"/>
          </ac:cxnSpMkLst>
        </pc:cxnChg>
        <pc:cxnChg chg="add del mod">
          <ac:chgData name="Spiller, Hannah G." userId="f42f1aa8-bbe2-42da-86ac-84a2e4ce8dc6" providerId="ADAL" clId="{9D552587-F6DD-46E0-87BC-C30E69BF3295}" dt="2022-12-08T23:05:36.200" v="146" actId="478"/>
          <ac:cxnSpMkLst>
            <pc:docMk/>
            <pc:sldMk cId="2672492830" sldId="329"/>
            <ac:cxnSpMk id="15" creationId="{3BC70452-3679-FA24-6D64-DA5A9835A4E7}"/>
          </ac:cxnSpMkLst>
        </pc:cxnChg>
        <pc:cxnChg chg="add del mod">
          <ac:chgData name="Spiller, Hannah G." userId="f42f1aa8-bbe2-42da-86ac-84a2e4ce8dc6" providerId="ADAL" clId="{9D552587-F6DD-46E0-87BC-C30E69BF3295}" dt="2022-12-08T23:23:46.607" v="445" actId="478"/>
          <ac:cxnSpMkLst>
            <pc:docMk/>
            <pc:sldMk cId="2672492830" sldId="329"/>
            <ac:cxnSpMk id="23" creationId="{E1926A14-DF00-ED9C-2E16-B387F0BD53A5}"/>
          </ac:cxnSpMkLst>
        </pc:cxnChg>
        <pc:cxnChg chg="add del mod">
          <ac:chgData name="Spiller, Hannah G." userId="f42f1aa8-bbe2-42da-86ac-84a2e4ce8dc6" providerId="ADAL" clId="{9D552587-F6DD-46E0-87BC-C30E69BF3295}" dt="2022-12-08T23:23:46.607" v="445" actId="478"/>
          <ac:cxnSpMkLst>
            <pc:docMk/>
            <pc:sldMk cId="2672492830" sldId="329"/>
            <ac:cxnSpMk id="24" creationId="{A8902748-60EB-78BE-A19C-8C75820710DC}"/>
          </ac:cxnSpMkLst>
        </pc:cxnChg>
        <pc:cxnChg chg="add del mod">
          <ac:chgData name="Spiller, Hannah G." userId="f42f1aa8-bbe2-42da-86ac-84a2e4ce8dc6" providerId="ADAL" clId="{9D552587-F6DD-46E0-87BC-C30E69BF3295}" dt="2022-12-08T23:26:11.824" v="489" actId="478"/>
          <ac:cxnSpMkLst>
            <pc:docMk/>
            <pc:sldMk cId="2672492830" sldId="329"/>
            <ac:cxnSpMk id="27" creationId="{52C21934-D81A-E0C2-58D3-6CAB737D7BC7}"/>
          </ac:cxnSpMkLst>
        </pc:cxnChg>
        <pc:cxnChg chg="add del mod">
          <ac:chgData name="Spiller, Hannah G." userId="f42f1aa8-bbe2-42da-86ac-84a2e4ce8dc6" providerId="ADAL" clId="{9D552587-F6DD-46E0-87BC-C30E69BF3295}" dt="2022-12-08T23:26:11.824" v="489" actId="478"/>
          <ac:cxnSpMkLst>
            <pc:docMk/>
            <pc:sldMk cId="2672492830" sldId="329"/>
            <ac:cxnSpMk id="28" creationId="{DD84D3BD-2D2F-28A1-53D8-5F0B434A3AFE}"/>
          </ac:cxnSpMkLst>
        </pc:cxnChg>
        <pc:cxnChg chg="add del mod">
          <ac:chgData name="Spiller, Hannah G." userId="f42f1aa8-bbe2-42da-86ac-84a2e4ce8dc6" providerId="ADAL" clId="{9D552587-F6DD-46E0-87BC-C30E69BF3295}" dt="2022-12-08T23:29:38.087" v="520" actId="478"/>
          <ac:cxnSpMkLst>
            <pc:docMk/>
            <pc:sldMk cId="2672492830" sldId="329"/>
            <ac:cxnSpMk id="29" creationId="{C574A64F-822D-CF19-5CBB-5B0011741B0E}"/>
          </ac:cxnSpMkLst>
        </pc:cxnChg>
        <pc:cxnChg chg="add del mod">
          <ac:chgData name="Spiller, Hannah G." userId="f42f1aa8-bbe2-42da-86ac-84a2e4ce8dc6" providerId="ADAL" clId="{9D552587-F6DD-46E0-87BC-C30E69BF3295}" dt="2022-12-08T23:29:38.087" v="520" actId="478"/>
          <ac:cxnSpMkLst>
            <pc:docMk/>
            <pc:sldMk cId="2672492830" sldId="329"/>
            <ac:cxnSpMk id="30" creationId="{8DC77DA9-2658-7A1B-FCF6-B74DE4184BC8}"/>
          </ac:cxnSpMkLst>
        </pc:cxnChg>
        <pc:cxnChg chg="add del mod">
          <ac:chgData name="Spiller, Hannah G." userId="f42f1aa8-bbe2-42da-86ac-84a2e4ce8dc6" providerId="ADAL" clId="{9D552587-F6DD-46E0-87BC-C30E69BF3295}" dt="2022-12-08T23:30:56.591" v="539" actId="478"/>
          <ac:cxnSpMkLst>
            <pc:docMk/>
            <pc:sldMk cId="2672492830" sldId="329"/>
            <ac:cxnSpMk id="31" creationId="{40CE52F8-5762-9686-4278-01FE04173C9D}"/>
          </ac:cxnSpMkLst>
        </pc:cxnChg>
        <pc:cxnChg chg="add del mod">
          <ac:chgData name="Spiller, Hannah G." userId="f42f1aa8-bbe2-42da-86ac-84a2e4ce8dc6" providerId="ADAL" clId="{9D552587-F6DD-46E0-87BC-C30E69BF3295}" dt="2022-12-08T23:30:56.591" v="539" actId="478"/>
          <ac:cxnSpMkLst>
            <pc:docMk/>
            <pc:sldMk cId="2672492830" sldId="329"/>
            <ac:cxnSpMk id="32" creationId="{AADCE99B-6D40-28A3-C974-2345B20D265B}"/>
          </ac:cxnSpMkLst>
        </pc:cxnChg>
        <pc:cxnChg chg="add del mod">
          <ac:chgData name="Spiller, Hannah G." userId="f42f1aa8-bbe2-42da-86ac-84a2e4ce8dc6" providerId="ADAL" clId="{9D552587-F6DD-46E0-87BC-C30E69BF3295}" dt="2022-12-08T23:23:40.704" v="444" actId="478"/>
          <ac:cxnSpMkLst>
            <pc:docMk/>
            <pc:sldMk cId="2672492830" sldId="329"/>
            <ac:cxnSpMk id="41" creationId="{E8895353-8AF6-DC44-D137-A49DE12D5111}"/>
          </ac:cxnSpMkLst>
        </pc:cxnChg>
        <pc:cxnChg chg="add del mod">
          <ac:chgData name="Spiller, Hannah G." userId="f42f1aa8-bbe2-42da-86ac-84a2e4ce8dc6" providerId="ADAL" clId="{9D552587-F6DD-46E0-87BC-C30E69BF3295}" dt="2022-12-08T23:23:40.704" v="444" actId="478"/>
          <ac:cxnSpMkLst>
            <pc:docMk/>
            <pc:sldMk cId="2672492830" sldId="329"/>
            <ac:cxnSpMk id="42" creationId="{4E1A792E-77A0-3F79-B65E-83034F1BD9F7}"/>
          </ac:cxnSpMkLst>
        </pc:cxnChg>
        <pc:cxnChg chg="add del">
          <ac:chgData name="Spiller, Hannah G." userId="f42f1aa8-bbe2-42da-86ac-84a2e4ce8dc6" providerId="ADAL" clId="{9D552587-F6DD-46E0-87BC-C30E69BF3295}" dt="2022-12-08T23:23:40.704" v="444" actId="478"/>
          <ac:cxnSpMkLst>
            <pc:docMk/>
            <pc:sldMk cId="2672492830" sldId="329"/>
            <ac:cxnSpMk id="51" creationId="{B07D0773-76DD-2557-0C1C-3F846D852BE2}"/>
          </ac:cxnSpMkLst>
        </pc:cxnChg>
        <pc:cxnChg chg="add del mod">
          <ac:chgData name="Spiller, Hannah G." userId="f42f1aa8-bbe2-42da-86ac-84a2e4ce8dc6" providerId="ADAL" clId="{9D552587-F6DD-46E0-87BC-C30E69BF3295}" dt="2022-12-08T23:23:46.607" v="445" actId="478"/>
          <ac:cxnSpMkLst>
            <pc:docMk/>
            <pc:sldMk cId="2672492830" sldId="329"/>
            <ac:cxnSpMk id="52" creationId="{C6C27616-A40F-690E-BA70-624337FD4D14}"/>
          </ac:cxnSpMkLst>
        </pc:cxnChg>
        <pc:cxnChg chg="add del mod">
          <ac:chgData name="Spiller, Hannah G." userId="f42f1aa8-bbe2-42da-86ac-84a2e4ce8dc6" providerId="ADAL" clId="{9D552587-F6DD-46E0-87BC-C30E69BF3295}" dt="2022-12-08T23:26:14.713" v="490" actId="478"/>
          <ac:cxnSpMkLst>
            <pc:docMk/>
            <pc:sldMk cId="2672492830" sldId="329"/>
            <ac:cxnSpMk id="53" creationId="{C079C1C8-36D4-E8B7-0125-123BC4AD927F}"/>
          </ac:cxnSpMkLst>
        </pc:cxnChg>
        <pc:cxnChg chg="add del mod">
          <ac:chgData name="Spiller, Hannah G." userId="f42f1aa8-bbe2-42da-86ac-84a2e4ce8dc6" providerId="ADAL" clId="{9D552587-F6DD-46E0-87BC-C30E69BF3295}" dt="2022-12-08T23:29:38.087" v="520" actId="478"/>
          <ac:cxnSpMkLst>
            <pc:docMk/>
            <pc:sldMk cId="2672492830" sldId="329"/>
            <ac:cxnSpMk id="54" creationId="{524C8FE3-F472-5D18-7D60-2E6A82242CC2}"/>
          </ac:cxnSpMkLst>
        </pc:cxnChg>
        <pc:cxnChg chg="add del mod">
          <ac:chgData name="Spiller, Hannah G." userId="f42f1aa8-bbe2-42da-86ac-84a2e4ce8dc6" providerId="ADAL" clId="{9D552587-F6DD-46E0-87BC-C30E69BF3295}" dt="2022-12-08T23:30:56.591" v="539" actId="478"/>
          <ac:cxnSpMkLst>
            <pc:docMk/>
            <pc:sldMk cId="2672492830" sldId="329"/>
            <ac:cxnSpMk id="55" creationId="{C3CCA97F-23FC-8EB1-15C3-E94D2D6FA2BA}"/>
          </ac:cxnSpMkLst>
        </pc:cxnChg>
        <pc:cxnChg chg="add mod">
          <ac:chgData name="Spiller, Hannah G." userId="f42f1aa8-bbe2-42da-86ac-84a2e4ce8dc6" providerId="ADAL" clId="{9D552587-F6DD-46E0-87BC-C30E69BF3295}" dt="2022-12-08T23:42:23.710" v="636" actId="1582"/>
          <ac:cxnSpMkLst>
            <pc:docMk/>
            <pc:sldMk cId="2672492830" sldId="329"/>
            <ac:cxnSpMk id="64" creationId="{A7463680-4D2E-CAA0-FDD6-F937B2D23F54}"/>
          </ac:cxnSpMkLst>
        </pc:cxnChg>
        <pc:cxnChg chg="add mod">
          <ac:chgData name="Spiller, Hannah G." userId="f42f1aa8-bbe2-42da-86ac-84a2e4ce8dc6" providerId="ADAL" clId="{9D552587-F6DD-46E0-87BC-C30E69BF3295}" dt="2022-12-08T23:42:23.710" v="636" actId="1582"/>
          <ac:cxnSpMkLst>
            <pc:docMk/>
            <pc:sldMk cId="2672492830" sldId="329"/>
            <ac:cxnSpMk id="65" creationId="{5DE10E6D-700C-EAF4-944A-2242A75B8020}"/>
          </ac:cxnSpMkLst>
        </pc:cxnChg>
        <pc:cxnChg chg="add">
          <ac:chgData name="Spiller, Hannah G." userId="f42f1aa8-bbe2-42da-86ac-84a2e4ce8dc6" providerId="ADAL" clId="{9D552587-F6DD-46E0-87BC-C30E69BF3295}" dt="2022-12-08T23:26:24.625" v="491" actId="11529"/>
          <ac:cxnSpMkLst>
            <pc:docMk/>
            <pc:sldMk cId="2672492830" sldId="329"/>
            <ac:cxnSpMk id="68" creationId="{936FCEC1-63D8-CD3D-C19C-B1F81B17C9A4}"/>
          </ac:cxnSpMkLst>
        </pc:cxnChg>
        <pc:cxnChg chg="add mod">
          <ac:chgData name="Spiller, Hannah G." userId="f42f1aa8-bbe2-42da-86ac-84a2e4ce8dc6" providerId="ADAL" clId="{9D552587-F6DD-46E0-87BC-C30E69BF3295}" dt="2022-12-08T23:27:08.968" v="500" actId="1076"/>
          <ac:cxnSpMkLst>
            <pc:docMk/>
            <pc:sldMk cId="2672492830" sldId="329"/>
            <ac:cxnSpMk id="70" creationId="{49BF413F-5942-29D2-3211-402130D2FEB6}"/>
          </ac:cxnSpMkLst>
        </pc:cxnChg>
        <pc:cxnChg chg="add mod">
          <ac:chgData name="Spiller, Hannah G." userId="f42f1aa8-bbe2-42da-86ac-84a2e4ce8dc6" providerId="ADAL" clId="{9D552587-F6DD-46E0-87BC-C30E69BF3295}" dt="2022-12-08T23:42:23.710" v="636" actId="1582"/>
          <ac:cxnSpMkLst>
            <pc:docMk/>
            <pc:sldMk cId="2672492830" sldId="329"/>
            <ac:cxnSpMk id="72" creationId="{D0D6F147-AE5D-A20B-F539-BB60F0DE7585}"/>
          </ac:cxnSpMkLst>
        </pc:cxnChg>
        <pc:cxnChg chg="add del mod">
          <ac:chgData name="Spiller, Hannah G." userId="f42f1aa8-bbe2-42da-86ac-84a2e4ce8dc6" providerId="ADAL" clId="{9D552587-F6DD-46E0-87BC-C30E69BF3295}" dt="2022-12-08T23:28:28.595" v="511"/>
          <ac:cxnSpMkLst>
            <pc:docMk/>
            <pc:sldMk cId="2672492830" sldId="329"/>
            <ac:cxnSpMk id="75" creationId="{5BB14F1C-1902-E376-57EE-A09CC7172E11}"/>
          </ac:cxnSpMkLst>
        </pc:cxnChg>
        <pc:cxnChg chg="add mod">
          <ac:chgData name="Spiller, Hannah G." userId="f42f1aa8-bbe2-42da-86ac-84a2e4ce8dc6" providerId="ADAL" clId="{9D552587-F6DD-46E0-87BC-C30E69BF3295}" dt="2022-12-08T23:28:38.672" v="513" actId="1076"/>
          <ac:cxnSpMkLst>
            <pc:docMk/>
            <pc:sldMk cId="2672492830" sldId="329"/>
            <ac:cxnSpMk id="76" creationId="{4E3850AA-D37B-624E-6734-82AE42824800}"/>
          </ac:cxnSpMkLst>
        </pc:cxnChg>
        <pc:cxnChg chg="add mod">
          <ac:chgData name="Spiller, Hannah G." userId="f42f1aa8-bbe2-42da-86ac-84a2e4ce8dc6" providerId="ADAL" clId="{9D552587-F6DD-46E0-87BC-C30E69BF3295}" dt="2022-12-08T23:42:23.710" v="636" actId="1582"/>
          <ac:cxnSpMkLst>
            <pc:docMk/>
            <pc:sldMk cId="2672492830" sldId="329"/>
            <ac:cxnSpMk id="78" creationId="{845D7AD5-EAD0-9435-2847-7A4EACDB44F6}"/>
          </ac:cxnSpMkLst>
        </pc:cxnChg>
        <pc:cxnChg chg="add mod">
          <ac:chgData name="Spiller, Hannah G." userId="f42f1aa8-bbe2-42da-86ac-84a2e4ce8dc6" providerId="ADAL" clId="{9D552587-F6DD-46E0-87BC-C30E69BF3295}" dt="2022-12-08T23:30:02.128" v="525" actId="1076"/>
          <ac:cxnSpMkLst>
            <pc:docMk/>
            <pc:sldMk cId="2672492830" sldId="329"/>
            <ac:cxnSpMk id="79" creationId="{71E0237C-C781-2264-507D-84F0CF9BBAAD}"/>
          </ac:cxnSpMkLst>
        </pc:cxnChg>
        <pc:cxnChg chg="add mod">
          <ac:chgData name="Spiller, Hannah G." userId="f42f1aa8-bbe2-42da-86ac-84a2e4ce8dc6" providerId="ADAL" clId="{9D552587-F6DD-46E0-87BC-C30E69BF3295}" dt="2022-12-08T23:30:36.591" v="532" actId="1076"/>
          <ac:cxnSpMkLst>
            <pc:docMk/>
            <pc:sldMk cId="2672492830" sldId="329"/>
            <ac:cxnSpMk id="82" creationId="{617C0179-8B88-D74E-CB8E-E4313C5D2740}"/>
          </ac:cxnSpMkLst>
        </pc:cxnChg>
        <pc:cxnChg chg="add mod">
          <ac:chgData name="Spiller, Hannah G." userId="f42f1aa8-bbe2-42da-86ac-84a2e4ce8dc6" providerId="ADAL" clId="{9D552587-F6DD-46E0-87BC-C30E69BF3295}" dt="2022-12-08T23:31:35.559" v="542" actId="1076"/>
          <ac:cxnSpMkLst>
            <pc:docMk/>
            <pc:sldMk cId="2672492830" sldId="329"/>
            <ac:cxnSpMk id="85" creationId="{66F684B4-FB82-3292-2A2A-E9D238020749}"/>
          </ac:cxnSpMkLst>
        </pc:cxnChg>
        <pc:cxnChg chg="add mod">
          <ac:chgData name="Spiller, Hannah G." userId="f42f1aa8-bbe2-42da-86ac-84a2e4ce8dc6" providerId="ADAL" clId="{9D552587-F6DD-46E0-87BC-C30E69BF3295}" dt="2022-12-08T23:48:39.073" v="637" actId="14100"/>
          <ac:cxnSpMkLst>
            <pc:docMk/>
            <pc:sldMk cId="2672492830" sldId="329"/>
            <ac:cxnSpMk id="87" creationId="{D784B2A7-8060-B10D-8338-EF820E4A014E}"/>
          </ac:cxnSpMkLst>
        </pc:cxnChg>
        <pc:cxnChg chg="add del mod">
          <ac:chgData name="Spiller, Hannah G." userId="f42f1aa8-bbe2-42da-86ac-84a2e4ce8dc6" providerId="ADAL" clId="{9D552587-F6DD-46E0-87BC-C30E69BF3295}" dt="2022-12-08T23:34:02.034" v="564" actId="478"/>
          <ac:cxnSpMkLst>
            <pc:docMk/>
            <pc:sldMk cId="2672492830" sldId="329"/>
            <ac:cxnSpMk id="89" creationId="{57AEE1DF-528E-F342-7E58-684E6BFC6C15}"/>
          </ac:cxnSpMkLst>
        </pc:cxnChg>
        <pc:cxnChg chg="add mod">
          <ac:chgData name="Spiller, Hannah G." userId="f42f1aa8-bbe2-42da-86ac-84a2e4ce8dc6" providerId="ADAL" clId="{9D552587-F6DD-46E0-87BC-C30E69BF3295}" dt="2022-12-08T23:34:14.400" v="566" actId="1076"/>
          <ac:cxnSpMkLst>
            <pc:docMk/>
            <pc:sldMk cId="2672492830" sldId="329"/>
            <ac:cxnSpMk id="90" creationId="{4AE8CC29-2EEB-A8AE-1B20-C0A746ABDD37}"/>
          </ac:cxnSpMkLst>
        </pc:cxnChg>
        <pc:cxnChg chg="add mod">
          <ac:chgData name="Spiller, Hannah G." userId="f42f1aa8-bbe2-42da-86ac-84a2e4ce8dc6" providerId="ADAL" clId="{9D552587-F6DD-46E0-87BC-C30E69BF3295}" dt="2022-12-08T23:49:21.522" v="641" actId="208"/>
          <ac:cxnSpMkLst>
            <pc:docMk/>
            <pc:sldMk cId="2672492830" sldId="329"/>
            <ac:cxnSpMk id="98" creationId="{79737EC5-58A1-B635-DEED-163871BBFB92}"/>
          </ac:cxnSpMkLst>
        </pc:cxnChg>
        <pc:cxnChg chg="add mod">
          <ac:chgData name="Spiller, Hannah G." userId="f42f1aa8-bbe2-42da-86ac-84a2e4ce8dc6" providerId="ADAL" clId="{9D552587-F6DD-46E0-87BC-C30E69BF3295}" dt="2022-12-08T23:51:12.553" v="661" actId="1076"/>
          <ac:cxnSpMkLst>
            <pc:docMk/>
            <pc:sldMk cId="2672492830" sldId="329"/>
            <ac:cxnSpMk id="102" creationId="{3A44705F-8FC9-004E-7926-882F2E8E3B1D}"/>
          </ac:cxnSpMkLst>
        </pc:cxnChg>
      </pc:sldChg>
      <pc:sldChg chg="addSp modSp mod">
        <pc:chgData name="Spiller, Hannah G." userId="f42f1aa8-bbe2-42da-86ac-84a2e4ce8dc6" providerId="ADAL" clId="{9D552587-F6DD-46E0-87BC-C30E69BF3295}" dt="2022-12-08T22:22:47.151" v="131" actId="122"/>
        <pc:sldMkLst>
          <pc:docMk/>
          <pc:sldMk cId="9138634" sldId="331"/>
        </pc:sldMkLst>
        <pc:spChg chg="add mod">
          <ac:chgData name="Spiller, Hannah G." userId="f42f1aa8-bbe2-42da-86ac-84a2e4ce8dc6" providerId="ADAL" clId="{9D552587-F6DD-46E0-87BC-C30E69BF3295}" dt="2022-12-08T21:50:12.689" v="115" actId="1076"/>
          <ac:spMkLst>
            <pc:docMk/>
            <pc:sldMk cId="9138634" sldId="331"/>
            <ac:spMk id="4" creationId="{B227CAC0-0028-B85D-3CAF-DAF3E8AAC734}"/>
          </ac:spMkLst>
        </pc:spChg>
        <pc:spChg chg="add mod">
          <ac:chgData name="Spiller, Hannah G." userId="f42f1aa8-bbe2-42da-86ac-84a2e4ce8dc6" providerId="ADAL" clId="{9D552587-F6DD-46E0-87BC-C30E69BF3295}" dt="2022-12-08T22:22:47.151" v="131" actId="122"/>
          <ac:spMkLst>
            <pc:docMk/>
            <pc:sldMk cId="9138634" sldId="331"/>
            <ac:spMk id="10" creationId="{3899C713-E1DD-27FF-F843-AA03CBCC1B73}"/>
          </ac:spMkLst>
        </pc:spChg>
      </pc:sldChg>
      <pc:sldChg chg="modSp">
        <pc:chgData name="Spiller, Hannah G." userId="f42f1aa8-bbe2-42da-86ac-84a2e4ce8dc6" providerId="ADAL" clId="{9D552587-F6DD-46E0-87BC-C30E69BF3295}" dt="2022-12-08T23:52:08.977" v="667" actId="20577"/>
        <pc:sldMkLst>
          <pc:docMk/>
          <pc:sldMk cId="256670639" sldId="341"/>
        </pc:sldMkLst>
        <pc:spChg chg="mod">
          <ac:chgData name="Spiller, Hannah G." userId="f42f1aa8-bbe2-42da-86ac-84a2e4ce8dc6" providerId="ADAL" clId="{9D552587-F6DD-46E0-87BC-C30E69BF3295}" dt="2022-12-08T23:52:08.977" v="667" actId="20577"/>
          <ac:spMkLst>
            <pc:docMk/>
            <pc:sldMk cId="256670639" sldId="341"/>
            <ac:spMk id="3" creationId="{F0EDAC11-7F96-134D-9B1F-3F7DA3298A5B}"/>
          </ac:spMkLst>
        </pc:spChg>
      </pc:sldChg>
      <pc:sldChg chg="addSp modSp mod">
        <pc:chgData name="Spiller, Hannah G." userId="f42f1aa8-bbe2-42da-86ac-84a2e4ce8dc6" providerId="ADAL" clId="{9D552587-F6DD-46E0-87BC-C30E69BF3295}" dt="2022-12-08T21:31:33.189" v="83" actId="14100"/>
        <pc:sldMkLst>
          <pc:docMk/>
          <pc:sldMk cId="2686470436" sldId="342"/>
        </pc:sldMkLst>
        <pc:spChg chg="add mod">
          <ac:chgData name="Spiller, Hannah G." userId="f42f1aa8-bbe2-42da-86ac-84a2e4ce8dc6" providerId="ADAL" clId="{9D552587-F6DD-46E0-87BC-C30E69BF3295}" dt="2022-12-08T21:31:33.189" v="83" actId="14100"/>
          <ac:spMkLst>
            <pc:docMk/>
            <pc:sldMk cId="2686470436" sldId="342"/>
            <ac:spMk id="4" creationId="{D4EABE0B-C075-3B7C-87E3-5FAD6BF5CF12}"/>
          </ac:spMkLst>
        </pc:spChg>
      </pc:sldChg>
      <pc:sldChg chg="modNotesTx">
        <pc:chgData name="Spiller, Hannah G." userId="f42f1aa8-bbe2-42da-86ac-84a2e4ce8dc6" providerId="ADAL" clId="{9D552587-F6DD-46E0-87BC-C30E69BF3295}" dt="2022-12-08T21:37:22.443" v="84" actId="20577"/>
        <pc:sldMkLst>
          <pc:docMk/>
          <pc:sldMk cId="1345143604" sldId="377"/>
        </pc:sldMkLst>
      </pc:sldChg>
      <pc:sldChg chg="ord">
        <pc:chgData name="Spiller, Hannah G." userId="f42f1aa8-bbe2-42da-86ac-84a2e4ce8dc6" providerId="ADAL" clId="{9D552587-F6DD-46E0-87BC-C30E69BF3295}" dt="2022-12-08T23:56:01.827" v="695" actId="20578"/>
        <pc:sldMkLst>
          <pc:docMk/>
          <pc:sldMk cId="2096433879" sldId="392"/>
        </pc:sldMkLst>
      </pc:sldChg>
      <pc:sldChg chg="modSp new mod">
        <pc:chgData name="Spiller, Hannah G." userId="f42f1aa8-bbe2-42da-86ac-84a2e4ce8dc6" providerId="ADAL" clId="{9D552587-F6DD-46E0-87BC-C30E69BF3295}" dt="2022-12-08T23:55:53.680" v="692"/>
        <pc:sldMkLst>
          <pc:docMk/>
          <pc:sldMk cId="3161594740" sldId="401"/>
        </pc:sldMkLst>
        <pc:spChg chg="mod">
          <ac:chgData name="Spiller, Hannah G." userId="f42f1aa8-bbe2-42da-86ac-84a2e4ce8dc6" providerId="ADAL" clId="{9D552587-F6DD-46E0-87BC-C30E69BF3295}" dt="2022-12-08T23:52:21.185" v="678" actId="20577"/>
          <ac:spMkLst>
            <pc:docMk/>
            <pc:sldMk cId="3161594740" sldId="401"/>
            <ac:spMk id="2" creationId="{30239F0F-C3AD-27CE-D97B-E2F9B38508FA}"/>
          </ac:spMkLst>
        </pc:spChg>
        <pc:spChg chg="mod">
          <ac:chgData name="Spiller, Hannah G." userId="f42f1aa8-bbe2-42da-86ac-84a2e4ce8dc6" providerId="ADAL" clId="{9D552587-F6DD-46E0-87BC-C30E69BF3295}" dt="2022-12-08T23:55:53.680" v="692"/>
          <ac:spMkLst>
            <pc:docMk/>
            <pc:sldMk cId="3161594740" sldId="401"/>
            <ac:spMk id="3" creationId="{5446BC19-5CF1-974A-7333-60C73D6A453A}"/>
          </ac:spMkLst>
        </pc:spChg>
      </pc:sldChg>
    </pc:docChg>
  </pc:docChgLst>
  <pc:docChgLst>
    <pc:chgData name="Wolf, Jacob D." userId="05576282-d74a-4647-9cd1-42b570626f82" providerId="ADAL" clId="{BF477E7E-87C7-4841-AC1B-4AA7684398BB}"/>
    <pc:docChg chg="addSld modSld">
      <pc:chgData name="Wolf, Jacob D." userId="05576282-d74a-4647-9cd1-42b570626f82" providerId="ADAL" clId="{BF477E7E-87C7-4841-AC1B-4AA7684398BB}" dt="2022-12-02T02:52:36.855" v="1456"/>
      <pc:docMkLst>
        <pc:docMk/>
      </pc:docMkLst>
      <pc:sldChg chg="addCm">
        <pc:chgData name="Wolf, Jacob D." userId="05576282-d74a-4647-9cd1-42b570626f82" providerId="ADAL" clId="{BF477E7E-87C7-4841-AC1B-4AA7684398BB}" dt="2022-12-02T02:04:57.644" v="10"/>
        <pc:sldMkLst>
          <pc:docMk/>
          <pc:sldMk cId="3575488815" sldId="272"/>
        </pc:sldMkLst>
      </pc:sldChg>
      <pc:sldChg chg="addCm">
        <pc:chgData name="Wolf, Jacob D." userId="05576282-d74a-4647-9cd1-42b570626f82" providerId="ADAL" clId="{BF477E7E-87C7-4841-AC1B-4AA7684398BB}" dt="2022-12-02T02:52:36.855" v="1456"/>
        <pc:sldMkLst>
          <pc:docMk/>
          <pc:sldMk cId="2713098836" sldId="357"/>
        </pc:sldMkLst>
      </pc:sldChg>
      <pc:sldChg chg="modSp mod">
        <pc:chgData name="Wolf, Jacob D." userId="05576282-d74a-4647-9cd1-42b570626f82" providerId="ADAL" clId="{BF477E7E-87C7-4841-AC1B-4AA7684398BB}" dt="2022-12-02T02:35:12.681" v="1041" actId="20577"/>
        <pc:sldMkLst>
          <pc:docMk/>
          <pc:sldMk cId="1967433126" sldId="361"/>
        </pc:sldMkLst>
        <pc:spChg chg="mod">
          <ac:chgData name="Wolf, Jacob D." userId="05576282-d74a-4647-9cd1-42b570626f82" providerId="ADAL" clId="{BF477E7E-87C7-4841-AC1B-4AA7684398BB}" dt="2022-12-02T02:06:37.291" v="12" actId="20577"/>
          <ac:spMkLst>
            <pc:docMk/>
            <pc:sldMk cId="1967433126" sldId="361"/>
            <ac:spMk id="2" creationId="{9C85E376-93C4-F09C-9EE8-DBDB337834B1}"/>
          </ac:spMkLst>
        </pc:spChg>
        <pc:spChg chg="mod">
          <ac:chgData name="Wolf, Jacob D." userId="05576282-d74a-4647-9cd1-42b570626f82" providerId="ADAL" clId="{BF477E7E-87C7-4841-AC1B-4AA7684398BB}" dt="2022-12-02T02:35:12.681" v="1041" actId="20577"/>
          <ac:spMkLst>
            <pc:docMk/>
            <pc:sldMk cId="1967433126" sldId="361"/>
            <ac:spMk id="3" creationId="{C6B146D6-D8BD-3F37-4775-E8FBCF86FA57}"/>
          </ac:spMkLst>
        </pc:spChg>
      </pc:sldChg>
      <pc:sldChg chg="modSp mod addCm">
        <pc:chgData name="Wolf, Jacob D." userId="05576282-d74a-4647-9cd1-42b570626f82" providerId="ADAL" clId="{BF477E7E-87C7-4841-AC1B-4AA7684398BB}" dt="2022-12-02T02:34:50.765" v="1040"/>
        <pc:sldMkLst>
          <pc:docMk/>
          <pc:sldMk cId="2395807715" sldId="363"/>
        </pc:sldMkLst>
        <pc:spChg chg="mod">
          <ac:chgData name="Wolf, Jacob D." userId="05576282-d74a-4647-9cd1-42b570626f82" providerId="ADAL" clId="{BF477E7E-87C7-4841-AC1B-4AA7684398BB}" dt="2022-12-02T02:09:46.386" v="322" actId="20577"/>
          <ac:spMkLst>
            <pc:docMk/>
            <pc:sldMk cId="2395807715" sldId="363"/>
            <ac:spMk id="2" creationId="{9C85E376-93C4-F09C-9EE8-DBDB337834B1}"/>
          </ac:spMkLst>
        </pc:spChg>
        <pc:spChg chg="mod">
          <ac:chgData name="Wolf, Jacob D." userId="05576282-d74a-4647-9cd1-42b570626f82" providerId="ADAL" clId="{BF477E7E-87C7-4841-AC1B-4AA7684398BB}" dt="2022-12-02T02:33:58.025" v="1039" actId="20577"/>
          <ac:spMkLst>
            <pc:docMk/>
            <pc:sldMk cId="2395807715" sldId="363"/>
            <ac:spMk id="3" creationId="{C6B146D6-D8BD-3F37-4775-E8FBCF86FA57}"/>
          </ac:spMkLst>
        </pc:spChg>
      </pc:sldChg>
      <pc:sldChg chg="modSp mod">
        <pc:chgData name="Wolf, Jacob D." userId="05576282-d74a-4647-9cd1-42b570626f82" providerId="ADAL" clId="{BF477E7E-87C7-4841-AC1B-4AA7684398BB}" dt="2022-12-02T02:36:06.158" v="1051" actId="20577"/>
        <pc:sldMkLst>
          <pc:docMk/>
          <pc:sldMk cId="3658351401" sldId="364"/>
        </pc:sldMkLst>
        <pc:spChg chg="mod">
          <ac:chgData name="Wolf, Jacob D." userId="05576282-d74a-4647-9cd1-42b570626f82" providerId="ADAL" clId="{BF477E7E-87C7-4841-AC1B-4AA7684398BB}" dt="2022-12-02T02:36:01.178" v="1042" actId="6549"/>
          <ac:spMkLst>
            <pc:docMk/>
            <pc:sldMk cId="3658351401" sldId="364"/>
            <ac:spMk id="2" creationId="{9C85E376-93C4-F09C-9EE8-DBDB337834B1}"/>
          </ac:spMkLst>
        </pc:spChg>
        <pc:spChg chg="mod">
          <ac:chgData name="Wolf, Jacob D." userId="05576282-d74a-4647-9cd1-42b570626f82" providerId="ADAL" clId="{BF477E7E-87C7-4841-AC1B-4AA7684398BB}" dt="2022-12-02T02:36:06.158" v="1051" actId="20577"/>
          <ac:spMkLst>
            <pc:docMk/>
            <pc:sldMk cId="3658351401" sldId="364"/>
            <ac:spMk id="3" creationId="{C6B146D6-D8BD-3F37-4775-E8FBCF86FA57}"/>
          </ac:spMkLst>
        </pc:spChg>
      </pc:sldChg>
      <pc:sldChg chg="modSp mod">
        <pc:chgData name="Wolf, Jacob D." userId="05576282-d74a-4647-9cd1-42b570626f82" providerId="ADAL" clId="{BF477E7E-87C7-4841-AC1B-4AA7684398BB}" dt="2022-12-02T02:02:27.949" v="9" actId="20577"/>
        <pc:sldMkLst>
          <pc:docMk/>
          <pc:sldMk cId="2235484969" sldId="389"/>
        </pc:sldMkLst>
        <pc:spChg chg="mod">
          <ac:chgData name="Wolf, Jacob D." userId="05576282-d74a-4647-9cd1-42b570626f82" providerId="ADAL" clId="{BF477E7E-87C7-4841-AC1B-4AA7684398BB}" dt="2022-12-02T02:02:27.949" v="9" actId="20577"/>
          <ac:spMkLst>
            <pc:docMk/>
            <pc:sldMk cId="2235484969" sldId="389"/>
            <ac:spMk id="3" creationId="{618B37AE-F7B6-03C4-E431-08EAD7AA05CA}"/>
          </ac:spMkLst>
        </pc:spChg>
      </pc:sldChg>
      <pc:sldChg chg="modSp add mod">
        <pc:chgData name="Wolf, Jacob D." userId="05576282-d74a-4647-9cd1-42b570626f82" providerId="ADAL" clId="{BF477E7E-87C7-4841-AC1B-4AA7684398BB}" dt="2022-12-02T02:50:14.482" v="1455" actId="20577"/>
        <pc:sldMkLst>
          <pc:docMk/>
          <pc:sldMk cId="2938871396" sldId="390"/>
        </pc:sldMkLst>
        <pc:spChg chg="mod">
          <ac:chgData name="Wolf, Jacob D." userId="05576282-d74a-4647-9cd1-42b570626f82" providerId="ADAL" clId="{BF477E7E-87C7-4841-AC1B-4AA7684398BB}" dt="2022-12-02T02:37:03.407" v="1061" actId="20577"/>
          <ac:spMkLst>
            <pc:docMk/>
            <pc:sldMk cId="2938871396" sldId="390"/>
            <ac:spMk id="2" creationId="{87D1DBCD-9B43-FF46-F6EF-A4F0B6574F81}"/>
          </ac:spMkLst>
        </pc:spChg>
        <pc:graphicFrameChg chg="mod modGraphic">
          <ac:chgData name="Wolf, Jacob D." userId="05576282-d74a-4647-9cd1-42b570626f82" providerId="ADAL" clId="{BF477E7E-87C7-4841-AC1B-4AA7684398BB}" dt="2022-12-02T02:50:14.482" v="1455" actId="20577"/>
          <ac:graphicFrameMkLst>
            <pc:docMk/>
            <pc:sldMk cId="2938871396" sldId="390"/>
            <ac:graphicFrameMk id="4" creationId="{7278A88D-20AB-BAD4-1CFF-724140B14F52}"/>
          </ac:graphicFrameMkLst>
        </pc:graphicFrameChg>
      </pc:sldChg>
    </pc:docChg>
  </pc:docChgLst>
  <pc:docChgLst>
    <pc:chgData name="Spiller, Hannah G." userId="f42f1aa8-bbe2-42da-86ac-84a2e4ce8dc6" providerId="ADAL" clId="{A1FA7B9F-9F5D-430E-9C59-C5B876E6879A}"/>
    <pc:docChg chg="undo redo custSel addSld delSld modSld sldOrd">
      <pc:chgData name="Spiller, Hannah G." userId="f42f1aa8-bbe2-42da-86ac-84a2e4ce8dc6" providerId="ADAL" clId="{A1FA7B9F-9F5D-430E-9C59-C5B876E6879A}" dt="2023-02-06T21:03:59.192" v="1886" actId="20577"/>
      <pc:docMkLst>
        <pc:docMk/>
      </pc:docMkLst>
      <pc:sldChg chg="mod modShow">
        <pc:chgData name="Spiller, Hannah G." userId="f42f1aa8-bbe2-42da-86ac-84a2e4ce8dc6" providerId="ADAL" clId="{A1FA7B9F-9F5D-430E-9C59-C5B876E6879A}" dt="2023-02-06T20:18:01.434" v="796" actId="729"/>
        <pc:sldMkLst>
          <pc:docMk/>
          <pc:sldMk cId="1547911601" sldId="257"/>
        </pc:sldMkLst>
      </pc:sldChg>
      <pc:sldChg chg="modSp">
        <pc:chgData name="Spiller, Hannah G." userId="f42f1aa8-bbe2-42da-86ac-84a2e4ce8dc6" providerId="ADAL" clId="{A1FA7B9F-9F5D-430E-9C59-C5B876E6879A}" dt="2023-02-06T20:25:25.876" v="1050" actId="20577"/>
        <pc:sldMkLst>
          <pc:docMk/>
          <pc:sldMk cId="1532259804" sldId="259"/>
        </pc:sldMkLst>
        <pc:graphicFrameChg chg="mod">
          <ac:chgData name="Spiller, Hannah G." userId="f42f1aa8-bbe2-42da-86ac-84a2e4ce8dc6" providerId="ADAL" clId="{A1FA7B9F-9F5D-430E-9C59-C5B876E6879A}" dt="2023-02-06T20:25:25.876" v="1050" actId="20577"/>
          <ac:graphicFrameMkLst>
            <pc:docMk/>
            <pc:sldMk cId="1532259804" sldId="259"/>
            <ac:graphicFrameMk id="4" creationId="{7549B269-821C-EE1F-AD75-0D9C2766C1A6}"/>
          </ac:graphicFrameMkLst>
        </pc:graphicFrameChg>
      </pc:sldChg>
      <pc:sldChg chg="delSp mod delAnim">
        <pc:chgData name="Spiller, Hannah G." userId="f42f1aa8-bbe2-42da-86ac-84a2e4ce8dc6" providerId="ADAL" clId="{A1FA7B9F-9F5D-430E-9C59-C5B876E6879A}" dt="2023-01-27T21:47:48.870" v="51" actId="478"/>
        <pc:sldMkLst>
          <pc:docMk/>
          <pc:sldMk cId="2641549669" sldId="266"/>
        </pc:sldMkLst>
        <pc:graphicFrameChg chg="del">
          <ac:chgData name="Spiller, Hannah G." userId="f42f1aa8-bbe2-42da-86ac-84a2e4ce8dc6" providerId="ADAL" clId="{A1FA7B9F-9F5D-430E-9C59-C5B876E6879A}" dt="2023-01-27T21:47:48.870" v="51" actId="478"/>
          <ac:graphicFrameMkLst>
            <pc:docMk/>
            <pc:sldMk cId="2641549669" sldId="266"/>
            <ac:graphicFrameMk id="6" creationId="{89394E36-C7BB-27BC-2612-806B4598E4C6}"/>
          </ac:graphicFrameMkLst>
        </pc:graphicFrameChg>
      </pc:sldChg>
      <pc:sldChg chg="del">
        <pc:chgData name="Spiller, Hannah G." userId="f42f1aa8-bbe2-42da-86ac-84a2e4ce8dc6" providerId="ADAL" clId="{A1FA7B9F-9F5D-430E-9C59-C5B876E6879A}" dt="2023-01-27T21:48:25.874" v="56" actId="2696"/>
        <pc:sldMkLst>
          <pc:docMk/>
          <pc:sldMk cId="199341519" sldId="269"/>
        </pc:sldMkLst>
      </pc:sldChg>
      <pc:sldChg chg="addSp delSp modSp mod ord addCm">
        <pc:chgData name="Spiller, Hannah G." userId="f42f1aa8-bbe2-42da-86ac-84a2e4ce8dc6" providerId="ADAL" clId="{A1FA7B9F-9F5D-430E-9C59-C5B876E6879A}" dt="2023-02-06T20:51:49.716" v="1084" actId="478"/>
        <pc:sldMkLst>
          <pc:docMk/>
          <pc:sldMk cId="3575488815" sldId="272"/>
        </pc:sldMkLst>
        <pc:spChg chg="add del mod">
          <ac:chgData name="Spiller, Hannah G." userId="f42f1aa8-bbe2-42da-86ac-84a2e4ce8dc6" providerId="ADAL" clId="{A1FA7B9F-9F5D-430E-9C59-C5B876E6879A}" dt="2023-02-06T20:51:49.716" v="1084" actId="478"/>
          <ac:spMkLst>
            <pc:docMk/>
            <pc:sldMk cId="3575488815" sldId="272"/>
            <ac:spMk id="4" creationId="{140AE917-7066-FE39-1563-3AC064633BDE}"/>
          </ac:spMkLst>
        </pc:spChg>
      </pc:sldChg>
      <pc:sldChg chg="mod modShow">
        <pc:chgData name="Spiller, Hannah G." userId="f42f1aa8-bbe2-42da-86ac-84a2e4ce8dc6" providerId="ADAL" clId="{A1FA7B9F-9F5D-430E-9C59-C5B876E6879A}" dt="2023-01-27T21:42:09.442" v="1" actId="729"/>
        <pc:sldMkLst>
          <pc:docMk/>
          <pc:sldMk cId="844706321" sldId="283"/>
        </pc:sldMkLst>
      </pc:sldChg>
      <pc:sldChg chg="addSp delSp modSp mod">
        <pc:chgData name="Spiller, Hannah G." userId="f42f1aa8-bbe2-42da-86ac-84a2e4ce8dc6" providerId="ADAL" clId="{A1FA7B9F-9F5D-430E-9C59-C5B876E6879A}" dt="2023-02-03T03:08:30.019" v="280" actId="14100"/>
        <pc:sldMkLst>
          <pc:docMk/>
          <pc:sldMk cId="1840018845" sldId="295"/>
        </pc:sldMkLst>
        <pc:spChg chg="add mod">
          <ac:chgData name="Spiller, Hannah G." userId="f42f1aa8-bbe2-42da-86ac-84a2e4ce8dc6" providerId="ADAL" clId="{A1FA7B9F-9F5D-430E-9C59-C5B876E6879A}" dt="2023-02-03T03:08:14.638" v="277" actId="313"/>
          <ac:spMkLst>
            <pc:docMk/>
            <pc:sldMk cId="1840018845" sldId="295"/>
            <ac:spMk id="3" creationId="{0C5A20CF-035F-E0EE-9EAB-5FF3ACFDA374}"/>
          </ac:spMkLst>
        </pc:spChg>
        <pc:spChg chg="del">
          <ac:chgData name="Spiller, Hannah G." userId="f42f1aa8-bbe2-42da-86ac-84a2e4ce8dc6" providerId="ADAL" clId="{A1FA7B9F-9F5D-430E-9C59-C5B876E6879A}" dt="2023-02-03T03:06:48.004" v="246" actId="478"/>
          <ac:spMkLst>
            <pc:docMk/>
            <pc:sldMk cId="1840018845" sldId="295"/>
            <ac:spMk id="5" creationId="{CDDC4F65-0820-FBD7-CA6D-CB598DDA1A65}"/>
          </ac:spMkLst>
        </pc:spChg>
        <pc:spChg chg="mod">
          <ac:chgData name="Spiller, Hannah G." userId="f42f1aa8-bbe2-42da-86ac-84a2e4ce8dc6" providerId="ADAL" clId="{A1FA7B9F-9F5D-430E-9C59-C5B876E6879A}" dt="2023-02-03T03:06:40.479" v="245" actId="20577"/>
          <ac:spMkLst>
            <pc:docMk/>
            <pc:sldMk cId="1840018845" sldId="295"/>
            <ac:spMk id="6" creationId="{B394AB38-0928-C610-BCD2-25407EC351A7}"/>
          </ac:spMkLst>
        </pc:spChg>
        <pc:spChg chg="mod">
          <ac:chgData name="Spiller, Hannah G." userId="f42f1aa8-bbe2-42da-86ac-84a2e4ce8dc6" providerId="ADAL" clId="{A1FA7B9F-9F5D-430E-9C59-C5B876E6879A}" dt="2023-02-03T03:07:17.564" v="268" actId="20577"/>
          <ac:spMkLst>
            <pc:docMk/>
            <pc:sldMk cId="1840018845" sldId="295"/>
            <ac:spMk id="31" creationId="{E840704A-938B-F229-995C-2E4460DD957B}"/>
          </ac:spMkLst>
        </pc:spChg>
        <pc:cxnChg chg="add mod">
          <ac:chgData name="Spiller, Hannah G." userId="f42f1aa8-bbe2-42da-86ac-84a2e4ce8dc6" providerId="ADAL" clId="{A1FA7B9F-9F5D-430E-9C59-C5B876E6879A}" dt="2023-02-03T03:08:30.019" v="280" actId="14100"/>
          <ac:cxnSpMkLst>
            <pc:docMk/>
            <pc:sldMk cId="1840018845" sldId="295"/>
            <ac:cxnSpMk id="4" creationId="{00FF4C9C-0C3A-206B-B6EB-860808669D20}"/>
          </ac:cxnSpMkLst>
        </pc:cxnChg>
        <pc:cxnChg chg="del">
          <ac:chgData name="Spiller, Hannah G." userId="f42f1aa8-bbe2-42da-86ac-84a2e4ce8dc6" providerId="ADAL" clId="{A1FA7B9F-9F5D-430E-9C59-C5B876E6879A}" dt="2023-02-03T03:06:50.988" v="247" actId="478"/>
          <ac:cxnSpMkLst>
            <pc:docMk/>
            <pc:sldMk cId="1840018845" sldId="295"/>
            <ac:cxnSpMk id="53" creationId="{C7EFCA25-7851-1669-D6D5-B99A9259F24C}"/>
          </ac:cxnSpMkLst>
        </pc:cxnChg>
      </pc:sldChg>
      <pc:sldChg chg="addSp delSp modSp mod modNotesTx">
        <pc:chgData name="Spiller, Hannah G." userId="f42f1aa8-bbe2-42da-86ac-84a2e4ce8dc6" providerId="ADAL" clId="{A1FA7B9F-9F5D-430E-9C59-C5B876E6879A}" dt="2023-02-03T19:58:45.911" v="790" actId="20577"/>
        <pc:sldMkLst>
          <pc:docMk/>
          <pc:sldMk cId="2080246197" sldId="296"/>
        </pc:sldMkLst>
        <pc:spChg chg="del">
          <ac:chgData name="Spiller, Hannah G." userId="f42f1aa8-bbe2-42da-86ac-84a2e4ce8dc6" providerId="ADAL" clId="{A1FA7B9F-9F5D-430E-9C59-C5B876E6879A}" dt="2023-01-30T04:59:47.725" v="60" actId="478"/>
          <ac:spMkLst>
            <pc:docMk/>
            <pc:sldMk cId="2080246197" sldId="296"/>
            <ac:spMk id="15" creationId="{AD9BF8E6-8D01-0DAC-0601-3A9A1D173283}"/>
          </ac:spMkLst>
        </pc:spChg>
        <pc:picChg chg="add mod">
          <ac:chgData name="Spiller, Hannah G." userId="f42f1aa8-bbe2-42da-86ac-84a2e4ce8dc6" providerId="ADAL" clId="{A1FA7B9F-9F5D-430E-9C59-C5B876E6879A}" dt="2023-02-03T03:54:31.062" v="550" actId="1076"/>
          <ac:picMkLst>
            <pc:docMk/>
            <pc:sldMk cId="2080246197" sldId="296"/>
            <ac:picMk id="4" creationId="{62B02BFD-BD42-1240-B815-E1200EE984B0}"/>
          </ac:picMkLst>
        </pc:picChg>
        <pc:picChg chg="del">
          <ac:chgData name="Spiller, Hannah G." userId="f42f1aa8-bbe2-42da-86ac-84a2e4ce8dc6" providerId="ADAL" clId="{A1FA7B9F-9F5D-430E-9C59-C5B876E6879A}" dt="2023-01-27T21:44:39.707" v="4" actId="478"/>
          <ac:picMkLst>
            <pc:docMk/>
            <pc:sldMk cId="2080246197" sldId="296"/>
            <ac:picMk id="17" creationId="{487F9B69-BE78-ADCE-873D-B7A1E80F1CBA}"/>
          </ac:picMkLst>
        </pc:picChg>
        <pc:cxnChg chg="del">
          <ac:chgData name="Spiller, Hannah G." userId="f42f1aa8-bbe2-42da-86ac-84a2e4ce8dc6" providerId="ADAL" clId="{A1FA7B9F-9F5D-430E-9C59-C5B876E6879A}" dt="2023-01-30T04:59:49.984" v="61" actId="478"/>
          <ac:cxnSpMkLst>
            <pc:docMk/>
            <pc:sldMk cId="2080246197" sldId="296"/>
            <ac:cxnSpMk id="13" creationId="{9A413916-4440-7CB3-28C1-13A4AA09B527}"/>
          </ac:cxnSpMkLst>
        </pc:cxnChg>
        <pc:cxnChg chg="del">
          <ac:chgData name="Spiller, Hannah G." userId="f42f1aa8-bbe2-42da-86ac-84a2e4ce8dc6" providerId="ADAL" clId="{A1FA7B9F-9F5D-430E-9C59-C5B876E6879A}" dt="2023-01-30T04:59:44.197" v="59" actId="478"/>
          <ac:cxnSpMkLst>
            <pc:docMk/>
            <pc:sldMk cId="2080246197" sldId="296"/>
            <ac:cxnSpMk id="23" creationId="{69324577-A6CB-4707-667F-923549CD22E2}"/>
          </ac:cxnSpMkLst>
        </pc:cxnChg>
      </pc:sldChg>
      <pc:sldChg chg="mod modShow">
        <pc:chgData name="Spiller, Hannah G." userId="f42f1aa8-bbe2-42da-86ac-84a2e4ce8dc6" providerId="ADAL" clId="{A1FA7B9F-9F5D-430E-9C59-C5B876E6879A}" dt="2023-01-27T21:41:28.546" v="0" actId="729"/>
        <pc:sldMkLst>
          <pc:docMk/>
          <pc:sldMk cId="3680902242" sldId="298"/>
        </pc:sldMkLst>
      </pc:sldChg>
      <pc:sldChg chg="addSp delSp modSp mod">
        <pc:chgData name="Spiller, Hannah G." userId="f42f1aa8-bbe2-42da-86ac-84a2e4ce8dc6" providerId="ADAL" clId="{A1FA7B9F-9F5D-430E-9C59-C5B876E6879A}" dt="2023-02-03T03:41:07.166" v="459" actId="478"/>
        <pc:sldMkLst>
          <pc:docMk/>
          <pc:sldMk cId="1890539219" sldId="305"/>
        </pc:sldMkLst>
        <pc:spChg chg="add del mod">
          <ac:chgData name="Spiller, Hannah G." userId="f42f1aa8-bbe2-42da-86ac-84a2e4ce8dc6" providerId="ADAL" clId="{A1FA7B9F-9F5D-430E-9C59-C5B876E6879A}" dt="2023-02-03T03:41:07.166" v="459" actId="478"/>
          <ac:spMkLst>
            <pc:docMk/>
            <pc:sldMk cId="1890539219" sldId="305"/>
            <ac:spMk id="7" creationId="{DCE98CC1-0A29-4FE3-65AC-688BE18C78F6}"/>
          </ac:spMkLst>
        </pc:spChg>
      </pc:sldChg>
      <pc:sldChg chg="delSp modSp mod modShow">
        <pc:chgData name="Spiller, Hannah G." userId="f42f1aa8-bbe2-42da-86ac-84a2e4ce8dc6" providerId="ADAL" clId="{A1FA7B9F-9F5D-430E-9C59-C5B876E6879A}" dt="2023-02-03T03:41:43.035" v="489" actId="729"/>
        <pc:sldMkLst>
          <pc:docMk/>
          <pc:sldMk cId="749659287" sldId="307"/>
        </pc:sldMkLst>
        <pc:spChg chg="mod">
          <ac:chgData name="Spiller, Hannah G." userId="f42f1aa8-bbe2-42da-86ac-84a2e4ce8dc6" providerId="ADAL" clId="{A1FA7B9F-9F5D-430E-9C59-C5B876E6879A}" dt="2023-02-03T03:41:32.498" v="488" actId="20577"/>
          <ac:spMkLst>
            <pc:docMk/>
            <pc:sldMk cId="749659287" sldId="307"/>
            <ac:spMk id="2" creationId="{3656AE75-DCDC-7800-A51B-832B0685903A}"/>
          </ac:spMkLst>
        </pc:spChg>
        <pc:spChg chg="del">
          <ac:chgData name="Spiller, Hannah G." userId="f42f1aa8-bbe2-42da-86ac-84a2e4ce8dc6" providerId="ADAL" clId="{A1FA7B9F-9F5D-430E-9C59-C5B876E6879A}" dt="2023-02-03T03:41:14.486" v="460" actId="478"/>
          <ac:spMkLst>
            <pc:docMk/>
            <pc:sldMk cId="749659287" sldId="307"/>
            <ac:spMk id="9" creationId="{654F62F7-6FB6-883A-11EA-B0C0CBA4E98C}"/>
          </ac:spMkLst>
        </pc:spChg>
      </pc:sldChg>
      <pc:sldChg chg="modSp mod modShow">
        <pc:chgData name="Spiller, Hannah G." userId="f42f1aa8-bbe2-42da-86ac-84a2e4ce8dc6" providerId="ADAL" clId="{A1FA7B9F-9F5D-430E-9C59-C5B876E6879A}" dt="2023-02-06T20:23:07.454" v="1008" actId="20577"/>
        <pc:sldMkLst>
          <pc:docMk/>
          <pc:sldMk cId="2279906906" sldId="309"/>
        </pc:sldMkLst>
        <pc:spChg chg="mod">
          <ac:chgData name="Spiller, Hannah G." userId="f42f1aa8-bbe2-42da-86ac-84a2e4ce8dc6" providerId="ADAL" clId="{A1FA7B9F-9F5D-430E-9C59-C5B876E6879A}" dt="2023-02-06T20:23:07.454" v="1008" actId="20577"/>
          <ac:spMkLst>
            <pc:docMk/>
            <pc:sldMk cId="2279906906" sldId="309"/>
            <ac:spMk id="10" creationId="{FA0D8C9E-F5BD-4819-ADBD-36608DF7F7EC}"/>
          </ac:spMkLst>
        </pc:spChg>
        <pc:graphicFrameChg chg="mod">
          <ac:chgData name="Spiller, Hannah G." userId="f42f1aa8-bbe2-42da-86ac-84a2e4ce8dc6" providerId="ADAL" clId="{A1FA7B9F-9F5D-430E-9C59-C5B876E6879A}" dt="2023-02-06T20:22:48.490" v="992" actId="20577"/>
          <ac:graphicFrameMkLst>
            <pc:docMk/>
            <pc:sldMk cId="2279906906" sldId="309"/>
            <ac:graphicFrameMk id="4" creationId="{21AC4D49-1559-09A4-D063-028878DCFE35}"/>
          </ac:graphicFrameMkLst>
        </pc:graphicFrameChg>
      </pc:sldChg>
      <pc:sldChg chg="mod modShow">
        <pc:chgData name="Spiller, Hannah G." userId="f42f1aa8-bbe2-42da-86ac-84a2e4ce8dc6" providerId="ADAL" clId="{A1FA7B9F-9F5D-430E-9C59-C5B876E6879A}" dt="2023-01-27T21:42:23.396" v="2" actId="729"/>
        <pc:sldMkLst>
          <pc:docMk/>
          <pc:sldMk cId="2890421439" sldId="317"/>
        </pc:sldMkLst>
      </pc:sldChg>
      <pc:sldChg chg="delSp mod">
        <pc:chgData name="Spiller, Hannah G." userId="f42f1aa8-bbe2-42da-86ac-84a2e4ce8dc6" providerId="ADAL" clId="{A1FA7B9F-9F5D-430E-9C59-C5B876E6879A}" dt="2023-01-27T21:48:18.081" v="55" actId="478"/>
        <pc:sldMkLst>
          <pc:docMk/>
          <pc:sldMk cId="2672492830" sldId="329"/>
        </pc:sldMkLst>
        <pc:spChg chg="del">
          <ac:chgData name="Spiller, Hannah G." userId="f42f1aa8-bbe2-42da-86ac-84a2e4ce8dc6" providerId="ADAL" clId="{A1FA7B9F-9F5D-430E-9C59-C5B876E6879A}" dt="2023-01-27T21:48:18.081" v="55" actId="478"/>
          <ac:spMkLst>
            <pc:docMk/>
            <pc:sldMk cId="2672492830" sldId="329"/>
            <ac:spMk id="17" creationId="{E6D03B69-80F8-D7E6-DB76-B58C22E2ED71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18" creationId="{EEA9FB69-FE90-7BF0-9E53-331F7357DE30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19" creationId="{7C0F06B7-D1B0-4BF5-EDE6-BA568A5A13BC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20" creationId="{CB4773A4-E718-D262-7579-55385D2FA46E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45" creationId="{331B1A7C-9ED7-E9F5-9721-1AA0106B50A1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46" creationId="{1D3933B9-1A56-7E0A-B171-C76DF8DDB4A0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47" creationId="{D38F7262-9323-5C68-C4A9-468AE0874148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48" creationId="{DA5ED8D1-1109-7F6D-C2FB-6BE6EE55C513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49" creationId="{3ACF65F5-2BA6-86C5-6CCA-4D42FA6BAC60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69" creationId="{7B803328-3308-FBE7-DBE7-65AAF3FC5A6F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71" creationId="{7A718F9E-256A-5A3E-AD53-E95E1BCF7F6A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77" creationId="{7B846461-D355-92EC-208E-A4CCA29ABA49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80" creationId="{4009573B-60CC-CC0D-1141-466DE9AB8986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83" creationId="{F72CE69C-20CF-5E5E-BC58-00B8F10E6F09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86" creationId="{74771FE0-98D2-0155-0722-76D7D72F16D7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92" creationId="{D4593BC2-ACE6-15BF-CA60-03C7DBF48400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93" creationId="{D48BB87C-33EC-15E1-2C47-2133AB5E6B3E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94" creationId="{D3D7C9A8-49FF-665D-D0D1-C92CF897BB76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95" creationId="{42EEDC82-2FA1-9AEF-31D0-F9908038DCF6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96" creationId="{C2898E1B-5517-B893-4E3E-F8AD0D7ECA81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100" creationId="{073B7897-A62F-7A1D-299D-23272AD0E7D7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101" creationId="{AE901C37-A771-C702-2129-3F3C748DE03F}"/>
          </ac:spMkLst>
        </pc:spChg>
        <pc:spChg chg="del">
          <ac:chgData name="Spiller, Hannah G." userId="f42f1aa8-bbe2-42da-86ac-84a2e4ce8dc6" providerId="ADAL" clId="{A1FA7B9F-9F5D-430E-9C59-C5B876E6879A}" dt="2023-01-27T21:48:08.191" v="52" actId="478"/>
          <ac:spMkLst>
            <pc:docMk/>
            <pc:sldMk cId="2672492830" sldId="329"/>
            <ac:spMk id="103" creationId="{EB461032-9355-6877-833E-76FB2273C0F5}"/>
          </ac:spMkLst>
        </pc:spChg>
        <pc:cxnChg chg="del">
          <ac:chgData name="Spiller, Hannah G." userId="f42f1aa8-bbe2-42da-86ac-84a2e4ce8dc6" providerId="ADAL" clId="{A1FA7B9F-9F5D-430E-9C59-C5B876E6879A}" dt="2023-01-27T21:48:10.758" v="53" actId="478"/>
          <ac:cxnSpMkLst>
            <pc:docMk/>
            <pc:sldMk cId="2672492830" sldId="329"/>
            <ac:cxnSpMk id="7" creationId="{A5BDBB9B-A780-1136-DE20-B04094A72B6E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10" creationId="{4416C7F3-86CF-CCEB-15A9-8B64BAD6AFDC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11" creationId="{CA91587F-DA2E-169E-0A81-0B692CB2DCB7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12" creationId="{EF85E9D0-A721-5FA1-8F69-44A948C53322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13" creationId="{5BAFAF84-AFCD-F58A-BDA1-9B13A74F5205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64" creationId="{A7463680-4D2E-CAA0-FDD6-F937B2D23F54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65" creationId="{5DE10E6D-700C-EAF4-944A-2242A75B8020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68" creationId="{936FCEC1-63D8-CD3D-C19C-B1F81B17C9A4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70" creationId="{49BF413F-5942-29D2-3211-402130D2FEB6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72" creationId="{D0D6F147-AE5D-A20B-F539-BB60F0DE7585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76" creationId="{4E3850AA-D37B-624E-6734-82AE42824800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78" creationId="{845D7AD5-EAD0-9435-2847-7A4EACDB44F6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79" creationId="{71E0237C-C781-2264-507D-84F0CF9BBAAD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82" creationId="{617C0179-8B88-D74E-CB8E-E4313C5D2740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85" creationId="{66F684B4-FB82-3292-2A2A-E9D238020749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87" creationId="{D784B2A7-8060-B10D-8338-EF820E4A014E}"/>
          </ac:cxnSpMkLst>
        </pc:cxnChg>
        <pc:cxnChg chg="del">
          <ac:chgData name="Spiller, Hannah G." userId="f42f1aa8-bbe2-42da-86ac-84a2e4ce8dc6" providerId="ADAL" clId="{A1FA7B9F-9F5D-430E-9C59-C5B876E6879A}" dt="2023-01-27T21:48:13.082" v="54" actId="478"/>
          <ac:cxnSpMkLst>
            <pc:docMk/>
            <pc:sldMk cId="2672492830" sldId="329"/>
            <ac:cxnSpMk id="98" creationId="{79737EC5-58A1-B635-DEED-163871BBFB92}"/>
          </ac:cxnSpMkLst>
        </pc:cxnChg>
        <pc:cxnChg chg="del">
          <ac:chgData name="Spiller, Hannah G." userId="f42f1aa8-bbe2-42da-86ac-84a2e4ce8dc6" providerId="ADAL" clId="{A1FA7B9F-9F5D-430E-9C59-C5B876E6879A}" dt="2023-01-27T21:48:08.191" v="52" actId="478"/>
          <ac:cxnSpMkLst>
            <pc:docMk/>
            <pc:sldMk cId="2672492830" sldId="329"/>
            <ac:cxnSpMk id="102" creationId="{3A44705F-8FC9-004E-7926-882F2E8E3B1D}"/>
          </ac:cxnSpMkLst>
        </pc:cxnChg>
      </pc:sldChg>
      <pc:sldChg chg="addSp modSp mod">
        <pc:chgData name="Spiller, Hannah G." userId="f42f1aa8-bbe2-42da-86ac-84a2e4ce8dc6" providerId="ADAL" clId="{A1FA7B9F-9F5D-430E-9C59-C5B876E6879A}" dt="2023-02-03T04:55:54.884" v="721" actId="313"/>
        <pc:sldMkLst>
          <pc:docMk/>
          <pc:sldMk cId="9138634" sldId="331"/>
        </pc:sldMkLst>
        <pc:spChg chg="add mod">
          <ac:chgData name="Spiller, Hannah G." userId="f42f1aa8-bbe2-42da-86ac-84a2e4ce8dc6" providerId="ADAL" clId="{A1FA7B9F-9F5D-430E-9C59-C5B876E6879A}" dt="2023-02-03T04:55:54.884" v="721" actId="313"/>
          <ac:spMkLst>
            <pc:docMk/>
            <pc:sldMk cId="9138634" sldId="331"/>
            <ac:spMk id="4" creationId="{55086D29-143B-F9E9-672D-99CE5CC44789}"/>
          </ac:spMkLst>
        </pc:spChg>
        <pc:spChg chg="add mod">
          <ac:chgData name="Spiller, Hannah G." userId="f42f1aa8-bbe2-42da-86ac-84a2e4ce8dc6" providerId="ADAL" clId="{A1FA7B9F-9F5D-430E-9C59-C5B876E6879A}" dt="2023-02-03T04:27:27.753" v="620" actId="1076"/>
          <ac:spMkLst>
            <pc:docMk/>
            <pc:sldMk cId="9138634" sldId="331"/>
            <ac:spMk id="24" creationId="{A1D8D696-54EF-2710-584D-662ECD7F89CE}"/>
          </ac:spMkLst>
        </pc:spChg>
        <pc:spChg chg="add mod">
          <ac:chgData name="Spiller, Hannah G." userId="f42f1aa8-bbe2-42da-86ac-84a2e4ce8dc6" providerId="ADAL" clId="{A1FA7B9F-9F5D-430E-9C59-C5B876E6879A}" dt="2023-02-03T04:28:46.693" v="634" actId="313"/>
          <ac:spMkLst>
            <pc:docMk/>
            <pc:sldMk cId="9138634" sldId="331"/>
            <ac:spMk id="25" creationId="{4EADE716-1FED-5361-EAC3-2FF7D65D44E1}"/>
          </ac:spMkLst>
        </pc:spChg>
        <pc:picChg chg="mod">
          <ac:chgData name="Spiller, Hannah G." userId="f42f1aa8-bbe2-42da-86ac-84a2e4ce8dc6" providerId="ADAL" clId="{A1FA7B9F-9F5D-430E-9C59-C5B876E6879A}" dt="2023-02-03T04:26:58.222" v="609" actId="1076"/>
          <ac:picMkLst>
            <pc:docMk/>
            <pc:sldMk cId="9138634" sldId="331"/>
            <ac:picMk id="3" creationId="{40F92385-FF94-C26F-B32F-AB93ED1C8BE4}"/>
          </ac:picMkLst>
        </pc:picChg>
        <pc:cxnChg chg="add mod">
          <ac:chgData name="Spiller, Hannah G." userId="f42f1aa8-bbe2-42da-86ac-84a2e4ce8dc6" providerId="ADAL" clId="{A1FA7B9F-9F5D-430E-9C59-C5B876E6879A}" dt="2023-02-03T04:25:40.277" v="595" actId="1582"/>
          <ac:cxnSpMkLst>
            <pc:docMk/>
            <pc:sldMk cId="9138634" sldId="331"/>
            <ac:cxnSpMk id="8" creationId="{402BAE42-C924-1245-AAF6-73DBE9C4B982}"/>
          </ac:cxnSpMkLst>
        </pc:cxnChg>
        <pc:cxnChg chg="add mod">
          <ac:chgData name="Spiller, Hannah G." userId="f42f1aa8-bbe2-42da-86ac-84a2e4ce8dc6" providerId="ADAL" clId="{A1FA7B9F-9F5D-430E-9C59-C5B876E6879A}" dt="2023-02-03T04:25:40.277" v="595" actId="1582"/>
          <ac:cxnSpMkLst>
            <pc:docMk/>
            <pc:sldMk cId="9138634" sldId="331"/>
            <ac:cxnSpMk id="9" creationId="{DB39CF5B-CD82-615A-EA59-0100E1F8BF46}"/>
          </ac:cxnSpMkLst>
        </pc:cxnChg>
        <pc:cxnChg chg="add mod">
          <ac:chgData name="Spiller, Hannah G." userId="f42f1aa8-bbe2-42da-86ac-84a2e4ce8dc6" providerId="ADAL" clId="{A1FA7B9F-9F5D-430E-9C59-C5B876E6879A}" dt="2023-02-03T04:26:05.318" v="599" actId="14100"/>
          <ac:cxnSpMkLst>
            <pc:docMk/>
            <pc:sldMk cId="9138634" sldId="331"/>
            <ac:cxnSpMk id="12" creationId="{5FA13B17-7130-676D-E27C-EB9950EB49D4}"/>
          </ac:cxnSpMkLst>
        </pc:cxnChg>
        <pc:cxnChg chg="add mod">
          <ac:chgData name="Spiller, Hannah G." userId="f42f1aa8-bbe2-42da-86ac-84a2e4ce8dc6" providerId="ADAL" clId="{A1FA7B9F-9F5D-430E-9C59-C5B876E6879A}" dt="2023-02-03T04:25:40.277" v="595" actId="1582"/>
          <ac:cxnSpMkLst>
            <pc:docMk/>
            <pc:sldMk cId="9138634" sldId="331"/>
            <ac:cxnSpMk id="13" creationId="{3C494864-5CF6-D4DF-E9BE-F6E34F153ECF}"/>
          </ac:cxnSpMkLst>
        </pc:cxnChg>
        <pc:cxnChg chg="add mod">
          <ac:chgData name="Spiller, Hannah G." userId="f42f1aa8-bbe2-42da-86ac-84a2e4ce8dc6" providerId="ADAL" clId="{A1FA7B9F-9F5D-430E-9C59-C5B876E6879A}" dt="2023-02-03T04:26:19.471" v="602" actId="1076"/>
          <ac:cxnSpMkLst>
            <pc:docMk/>
            <pc:sldMk cId="9138634" sldId="331"/>
            <ac:cxnSpMk id="18" creationId="{BBFC71ED-A35F-01B3-6CF3-821BED8A5C4E}"/>
          </ac:cxnSpMkLst>
        </pc:cxnChg>
        <pc:cxnChg chg="add mod">
          <ac:chgData name="Spiller, Hannah G." userId="f42f1aa8-bbe2-42da-86ac-84a2e4ce8dc6" providerId="ADAL" clId="{A1FA7B9F-9F5D-430E-9C59-C5B876E6879A}" dt="2023-02-03T04:26:11.788" v="601" actId="1076"/>
          <ac:cxnSpMkLst>
            <pc:docMk/>
            <pc:sldMk cId="9138634" sldId="331"/>
            <ac:cxnSpMk id="22" creationId="{74182CB3-D50C-ADA6-C12C-E08633A20E59}"/>
          </ac:cxnSpMkLst>
        </pc:cxnChg>
        <pc:cxnChg chg="add mod">
          <ac:chgData name="Spiller, Hannah G." userId="f42f1aa8-bbe2-42da-86ac-84a2e4ce8dc6" providerId="ADAL" clId="{A1FA7B9F-9F5D-430E-9C59-C5B876E6879A}" dt="2023-02-03T04:26:40.380" v="606" actId="1076"/>
          <ac:cxnSpMkLst>
            <pc:docMk/>
            <pc:sldMk cId="9138634" sldId="331"/>
            <ac:cxnSpMk id="23" creationId="{19C0A351-95E7-7E5A-C561-6964DB77EBBB}"/>
          </ac:cxnSpMkLst>
        </pc:cxnChg>
      </pc:sldChg>
      <pc:sldChg chg="del">
        <pc:chgData name="Spiller, Hannah G." userId="f42f1aa8-bbe2-42da-86ac-84a2e4ce8dc6" providerId="ADAL" clId="{A1FA7B9F-9F5D-430E-9C59-C5B876E6879A}" dt="2023-01-27T21:46:39.917" v="12" actId="2696"/>
        <pc:sldMkLst>
          <pc:docMk/>
          <pc:sldMk cId="1310741939" sldId="340"/>
        </pc:sldMkLst>
      </pc:sldChg>
      <pc:sldChg chg="addSp delSp modSp mod ord delAnim modNotesTx">
        <pc:chgData name="Spiller, Hannah G." userId="f42f1aa8-bbe2-42da-86ac-84a2e4ce8dc6" providerId="ADAL" clId="{A1FA7B9F-9F5D-430E-9C59-C5B876E6879A}" dt="2023-02-03T03:54:58.267" v="553"/>
        <pc:sldMkLst>
          <pc:docMk/>
          <pc:sldMk cId="256670639" sldId="341"/>
        </pc:sldMkLst>
        <pc:spChg chg="mod">
          <ac:chgData name="Spiller, Hannah G." userId="f42f1aa8-bbe2-42da-86ac-84a2e4ce8dc6" providerId="ADAL" clId="{A1FA7B9F-9F5D-430E-9C59-C5B876E6879A}" dt="2023-02-03T03:13:57.294" v="303" actId="20577"/>
          <ac:spMkLst>
            <pc:docMk/>
            <pc:sldMk cId="256670639" sldId="341"/>
            <ac:spMk id="4" creationId="{30941992-DFF1-11FF-A8F0-E12E241AAAD7}"/>
          </ac:spMkLst>
        </pc:spChg>
        <pc:spChg chg="mod">
          <ac:chgData name="Spiller, Hannah G." userId="f42f1aa8-bbe2-42da-86ac-84a2e4ce8dc6" providerId="ADAL" clId="{A1FA7B9F-9F5D-430E-9C59-C5B876E6879A}" dt="2023-02-03T03:40:42.913" v="403" actId="1076"/>
          <ac:spMkLst>
            <pc:docMk/>
            <pc:sldMk cId="256670639" sldId="341"/>
            <ac:spMk id="5" creationId="{88069D98-F6B3-F2AA-6B14-D354A8F5349C}"/>
          </ac:spMkLst>
        </pc:spChg>
        <pc:spChg chg="mod">
          <ac:chgData name="Spiller, Hannah G." userId="f42f1aa8-bbe2-42da-86ac-84a2e4ce8dc6" providerId="ADAL" clId="{A1FA7B9F-9F5D-430E-9C59-C5B876E6879A}" dt="2023-02-03T03:28:49.673" v="369"/>
          <ac:spMkLst>
            <pc:docMk/>
            <pc:sldMk cId="256670639" sldId="341"/>
            <ac:spMk id="6" creationId="{3562FD75-5369-4F1F-CE60-56AE8CAF8948}"/>
          </ac:spMkLst>
        </pc:spChg>
        <pc:spChg chg="del mod">
          <ac:chgData name="Spiller, Hannah G." userId="f42f1aa8-bbe2-42da-86ac-84a2e4ce8dc6" providerId="ADAL" clId="{A1FA7B9F-9F5D-430E-9C59-C5B876E6879A}" dt="2023-02-03T03:14:06.501" v="304" actId="478"/>
          <ac:spMkLst>
            <pc:docMk/>
            <pc:sldMk cId="256670639" sldId="341"/>
            <ac:spMk id="7" creationId="{5B82FB2E-8E0D-A71B-AE93-1A2B9BD39FED}"/>
          </ac:spMkLst>
        </pc:spChg>
        <pc:spChg chg="add mod">
          <ac:chgData name="Spiller, Hannah G." userId="f42f1aa8-bbe2-42da-86ac-84a2e4ce8dc6" providerId="ADAL" clId="{A1FA7B9F-9F5D-430E-9C59-C5B876E6879A}" dt="2023-02-03T03:25:41.705" v="348" actId="1076"/>
          <ac:spMkLst>
            <pc:docMk/>
            <pc:sldMk cId="256670639" sldId="341"/>
            <ac:spMk id="9" creationId="{F6FDAA65-9566-C382-C561-13456E277E41}"/>
          </ac:spMkLst>
        </pc:spChg>
        <pc:spChg chg="add mod">
          <ac:chgData name="Spiller, Hannah G." userId="f42f1aa8-bbe2-42da-86ac-84a2e4ce8dc6" providerId="ADAL" clId="{A1FA7B9F-9F5D-430E-9C59-C5B876E6879A}" dt="2023-02-03T03:37:00.857" v="402" actId="1076"/>
          <ac:spMkLst>
            <pc:docMk/>
            <pc:sldMk cId="256670639" sldId="341"/>
            <ac:spMk id="10" creationId="{D6065274-E69A-AC52-31AB-6760AB3FCC8C}"/>
          </ac:spMkLst>
        </pc:spChg>
        <pc:grpChg chg="mod">
          <ac:chgData name="Spiller, Hannah G." userId="f42f1aa8-bbe2-42da-86ac-84a2e4ce8dc6" providerId="ADAL" clId="{A1FA7B9F-9F5D-430E-9C59-C5B876E6879A}" dt="2023-02-03T03:33:35.883" v="395" actId="1076"/>
          <ac:grpSpMkLst>
            <pc:docMk/>
            <pc:sldMk cId="256670639" sldId="341"/>
            <ac:grpSpMk id="8" creationId="{591E45E4-CDF8-40A5-DF11-CA1E4ABAB08E}"/>
          </ac:grpSpMkLst>
        </pc:grpChg>
      </pc:sldChg>
      <pc:sldChg chg="addSp delSp modSp del mod ord modNotesTx">
        <pc:chgData name="Spiller, Hannah G." userId="f42f1aa8-bbe2-42da-86ac-84a2e4ce8dc6" providerId="ADAL" clId="{A1FA7B9F-9F5D-430E-9C59-C5B876E6879A}" dt="2023-02-03T04:40:58.159" v="688" actId="47"/>
        <pc:sldMkLst>
          <pc:docMk/>
          <pc:sldMk cId="2686470436" sldId="342"/>
        </pc:sldMkLst>
        <pc:spChg chg="del">
          <ac:chgData name="Spiller, Hannah G." userId="f42f1aa8-bbe2-42da-86ac-84a2e4ce8dc6" providerId="ADAL" clId="{A1FA7B9F-9F5D-430E-9C59-C5B876E6879A}" dt="2023-01-27T21:46:17.135" v="9" actId="478"/>
          <ac:spMkLst>
            <pc:docMk/>
            <pc:sldMk cId="2686470436" sldId="342"/>
            <ac:spMk id="3" creationId="{28DC6C49-D9EF-C6CB-F917-CEE68C00368C}"/>
          </ac:spMkLst>
        </pc:spChg>
        <pc:spChg chg="add del mod">
          <ac:chgData name="Spiller, Hannah G." userId="f42f1aa8-bbe2-42da-86ac-84a2e4ce8dc6" providerId="ADAL" clId="{A1FA7B9F-9F5D-430E-9C59-C5B876E6879A}" dt="2023-02-03T03:54:12.752" v="546" actId="478"/>
          <ac:spMkLst>
            <pc:docMk/>
            <pc:sldMk cId="2686470436" sldId="342"/>
            <ac:spMk id="3" creationId="{7292E8A2-DEC6-29B6-0E2A-475D03A0BE13}"/>
          </ac:spMkLst>
        </pc:spChg>
        <pc:spChg chg="del">
          <ac:chgData name="Spiller, Hannah G." userId="f42f1aa8-bbe2-42da-86ac-84a2e4ce8dc6" providerId="ADAL" clId="{A1FA7B9F-9F5D-430E-9C59-C5B876E6879A}" dt="2023-01-27T21:46:19.148" v="10" actId="478"/>
          <ac:spMkLst>
            <pc:docMk/>
            <pc:sldMk cId="2686470436" sldId="342"/>
            <ac:spMk id="4" creationId="{D4EABE0B-C075-3B7C-87E3-5FAD6BF5CF12}"/>
          </ac:spMkLst>
        </pc:spChg>
        <pc:spChg chg="mod">
          <ac:chgData name="Spiller, Hannah G." userId="f42f1aa8-bbe2-42da-86ac-84a2e4ce8dc6" providerId="ADAL" clId="{A1FA7B9F-9F5D-430E-9C59-C5B876E6879A}" dt="2023-01-27T21:46:13.132" v="8" actId="6549"/>
          <ac:spMkLst>
            <pc:docMk/>
            <pc:sldMk cId="2686470436" sldId="342"/>
            <ac:spMk id="9" creationId="{20C30EB2-E736-626D-26C4-7C0F03536BA1}"/>
          </ac:spMkLst>
        </pc:spChg>
        <pc:picChg chg="add del mod">
          <ac:chgData name="Spiller, Hannah G." userId="f42f1aa8-bbe2-42da-86ac-84a2e4ce8dc6" providerId="ADAL" clId="{A1FA7B9F-9F5D-430E-9C59-C5B876E6879A}" dt="2023-02-03T03:54:48.622" v="551" actId="478"/>
          <ac:picMkLst>
            <pc:docMk/>
            <pc:sldMk cId="2686470436" sldId="342"/>
            <ac:picMk id="5" creationId="{BA91A0C3-FE28-244C-EB0B-1BFE9DE48240}"/>
          </ac:picMkLst>
        </pc:picChg>
      </pc:sldChg>
      <pc:sldChg chg="addSp delSp modSp mod">
        <pc:chgData name="Spiller, Hannah G." userId="f42f1aa8-bbe2-42da-86ac-84a2e4ce8dc6" providerId="ADAL" clId="{A1FA7B9F-9F5D-430E-9C59-C5B876E6879A}" dt="2023-02-03T04:30:53.397" v="652" actId="313"/>
        <pc:sldMkLst>
          <pc:docMk/>
          <pc:sldMk cId="718782417" sldId="350"/>
        </pc:sldMkLst>
        <pc:spChg chg="add del">
          <ac:chgData name="Spiller, Hannah G." userId="f42f1aa8-bbe2-42da-86ac-84a2e4ce8dc6" providerId="ADAL" clId="{A1FA7B9F-9F5D-430E-9C59-C5B876E6879A}" dt="2023-02-03T04:29:43.959" v="636" actId="22"/>
          <ac:spMkLst>
            <pc:docMk/>
            <pc:sldMk cId="718782417" sldId="350"/>
            <ac:spMk id="12" creationId="{9D72E0FC-11B9-C4E9-D630-D5E45040C81B}"/>
          </ac:spMkLst>
        </pc:spChg>
        <pc:spChg chg="add mod">
          <ac:chgData name="Spiller, Hannah G." userId="f42f1aa8-bbe2-42da-86ac-84a2e4ce8dc6" providerId="ADAL" clId="{A1FA7B9F-9F5D-430E-9C59-C5B876E6879A}" dt="2023-02-03T04:30:53.397" v="652" actId="313"/>
          <ac:spMkLst>
            <pc:docMk/>
            <pc:sldMk cId="718782417" sldId="350"/>
            <ac:spMk id="15" creationId="{3BDB1A50-B351-6BDE-F616-4D4426011724}"/>
          </ac:spMkLst>
        </pc:spChg>
      </pc:sldChg>
      <pc:sldChg chg="addSp delSp modSp mod">
        <pc:chgData name="Spiller, Hannah G." userId="f42f1aa8-bbe2-42da-86ac-84a2e4ce8dc6" providerId="ADAL" clId="{A1FA7B9F-9F5D-430E-9C59-C5B876E6879A}" dt="2023-02-03T04:42:48.256" v="711" actId="313"/>
        <pc:sldMkLst>
          <pc:docMk/>
          <pc:sldMk cId="6644773" sldId="351"/>
        </pc:sldMkLst>
        <pc:spChg chg="add mod">
          <ac:chgData name="Spiller, Hannah G." userId="f42f1aa8-bbe2-42da-86ac-84a2e4ce8dc6" providerId="ADAL" clId="{A1FA7B9F-9F5D-430E-9C59-C5B876E6879A}" dt="2023-02-03T04:42:48.256" v="711" actId="313"/>
          <ac:spMkLst>
            <pc:docMk/>
            <pc:sldMk cId="6644773" sldId="351"/>
            <ac:spMk id="3" creationId="{E86ADB83-B09C-34FB-0CEA-3D1FDBF68BA9}"/>
          </ac:spMkLst>
        </pc:spChg>
        <pc:picChg chg="del">
          <ac:chgData name="Spiller, Hannah G." userId="f42f1aa8-bbe2-42da-86ac-84a2e4ce8dc6" providerId="ADAL" clId="{A1FA7B9F-9F5D-430E-9C59-C5B876E6879A}" dt="2023-01-27T21:47:38.948" v="50" actId="478"/>
          <ac:picMkLst>
            <pc:docMk/>
            <pc:sldMk cId="6644773" sldId="351"/>
            <ac:picMk id="3" creationId="{B9C631B9-7502-C3D7-E06E-E04028D132AD}"/>
          </ac:picMkLst>
        </pc:picChg>
      </pc:sldChg>
      <pc:sldChg chg="del">
        <pc:chgData name="Spiller, Hannah G." userId="f42f1aa8-bbe2-42da-86ac-84a2e4ce8dc6" providerId="ADAL" clId="{A1FA7B9F-9F5D-430E-9C59-C5B876E6879A}" dt="2023-01-27T21:47:05.367" v="48" actId="47"/>
        <pc:sldMkLst>
          <pc:docMk/>
          <pc:sldMk cId="2982449146" sldId="355"/>
        </pc:sldMkLst>
      </pc:sldChg>
      <pc:sldChg chg="mod modShow">
        <pc:chgData name="Spiller, Hannah G." userId="f42f1aa8-bbe2-42da-86ac-84a2e4ce8dc6" providerId="ADAL" clId="{A1FA7B9F-9F5D-430E-9C59-C5B876E6879A}" dt="2023-02-03T19:49:11.640" v="789" actId="729"/>
        <pc:sldMkLst>
          <pc:docMk/>
          <pc:sldMk cId="3425573322" sldId="359"/>
        </pc:sldMkLst>
      </pc:sldChg>
      <pc:sldChg chg="addSp delSp modSp mod">
        <pc:chgData name="Spiller, Hannah G." userId="f42f1aa8-bbe2-42da-86ac-84a2e4ce8dc6" providerId="ADAL" clId="{A1FA7B9F-9F5D-430E-9C59-C5B876E6879A}" dt="2023-02-03T03:58:34.642" v="575" actId="478"/>
        <pc:sldMkLst>
          <pc:docMk/>
          <pc:sldMk cId="3077907630" sldId="366"/>
        </pc:sldMkLst>
        <pc:spChg chg="del">
          <ac:chgData name="Spiller, Hannah G." userId="f42f1aa8-bbe2-42da-86ac-84a2e4ce8dc6" providerId="ADAL" clId="{A1FA7B9F-9F5D-430E-9C59-C5B876E6879A}" dt="2023-02-03T03:58:34.642" v="575" actId="478"/>
          <ac:spMkLst>
            <pc:docMk/>
            <pc:sldMk cId="3077907630" sldId="366"/>
            <ac:spMk id="4" creationId="{5D8B2379-77C2-44D3-19D6-92EE2EA1D5B3}"/>
          </ac:spMkLst>
        </pc:spChg>
        <pc:spChg chg="add mod">
          <ac:chgData name="Spiller, Hannah G." userId="f42f1aa8-bbe2-42da-86ac-84a2e4ce8dc6" providerId="ADAL" clId="{A1FA7B9F-9F5D-430E-9C59-C5B876E6879A}" dt="2023-02-03T03:58:32.838" v="574" actId="1076"/>
          <ac:spMkLst>
            <pc:docMk/>
            <pc:sldMk cId="3077907630" sldId="366"/>
            <ac:spMk id="5" creationId="{D4258A3C-1811-F979-1600-5AB8EB8CD77B}"/>
          </ac:spMkLst>
        </pc:spChg>
      </pc:sldChg>
      <pc:sldChg chg="modSp mod">
        <pc:chgData name="Spiller, Hannah G." userId="f42f1aa8-bbe2-42da-86ac-84a2e4ce8dc6" providerId="ADAL" clId="{A1FA7B9F-9F5D-430E-9C59-C5B876E6879A}" dt="2023-02-03T03:05:38.615" v="236" actId="20577"/>
        <pc:sldMkLst>
          <pc:docMk/>
          <pc:sldMk cId="859737793" sldId="367"/>
        </pc:sldMkLst>
        <pc:spChg chg="mod">
          <ac:chgData name="Spiller, Hannah G." userId="f42f1aa8-bbe2-42da-86ac-84a2e4ce8dc6" providerId="ADAL" clId="{A1FA7B9F-9F5D-430E-9C59-C5B876E6879A}" dt="2023-02-03T03:05:38.615" v="236" actId="20577"/>
          <ac:spMkLst>
            <pc:docMk/>
            <pc:sldMk cId="859737793" sldId="367"/>
            <ac:spMk id="4" creationId="{BA722839-2A83-7341-D18D-4C4BA4A1D7BE}"/>
          </ac:spMkLst>
        </pc:spChg>
      </pc:sldChg>
      <pc:sldChg chg="addSp delSp modSp mod">
        <pc:chgData name="Spiller, Hannah G." userId="f42f1aa8-bbe2-42da-86ac-84a2e4ce8dc6" providerId="ADAL" clId="{A1FA7B9F-9F5D-430E-9C59-C5B876E6879A}" dt="2023-02-03T04:33:22.584" v="655" actId="1076"/>
        <pc:sldMkLst>
          <pc:docMk/>
          <pc:sldMk cId="1472755169" sldId="374"/>
        </pc:sldMkLst>
        <pc:spChg chg="del">
          <ac:chgData name="Spiller, Hannah G." userId="f42f1aa8-bbe2-42da-86ac-84a2e4ce8dc6" providerId="ADAL" clId="{A1FA7B9F-9F5D-430E-9C59-C5B876E6879A}" dt="2023-02-03T04:33:16.758" v="653" actId="478"/>
          <ac:spMkLst>
            <pc:docMk/>
            <pc:sldMk cId="1472755169" sldId="374"/>
            <ac:spMk id="3" creationId="{5E71ED57-A98B-B9DC-782A-68422F3E9CF3}"/>
          </ac:spMkLst>
        </pc:spChg>
        <pc:spChg chg="add mod">
          <ac:chgData name="Spiller, Hannah G." userId="f42f1aa8-bbe2-42da-86ac-84a2e4ce8dc6" providerId="ADAL" clId="{A1FA7B9F-9F5D-430E-9C59-C5B876E6879A}" dt="2023-02-03T04:33:22.584" v="655" actId="1076"/>
          <ac:spMkLst>
            <pc:docMk/>
            <pc:sldMk cId="1472755169" sldId="374"/>
            <ac:spMk id="4" creationId="{43363D68-D074-4D58-AC6A-226598840A87}"/>
          </ac:spMkLst>
        </pc:spChg>
      </pc:sldChg>
      <pc:sldChg chg="addSp delSp modSp mod addCm">
        <pc:chgData name="Spiller, Hannah G." userId="f42f1aa8-bbe2-42da-86ac-84a2e4ce8dc6" providerId="ADAL" clId="{A1FA7B9F-9F5D-430E-9C59-C5B876E6879A}" dt="2023-02-03T04:54:19.847" v="718" actId="1076"/>
        <pc:sldMkLst>
          <pc:docMk/>
          <pc:sldMk cId="2235484969" sldId="389"/>
        </pc:sldMkLst>
        <pc:spChg chg="mod">
          <ac:chgData name="Spiller, Hannah G." userId="f42f1aa8-bbe2-42da-86ac-84a2e4ce8dc6" providerId="ADAL" clId="{A1FA7B9F-9F5D-430E-9C59-C5B876E6879A}" dt="2023-02-03T04:54:19.847" v="718" actId="1076"/>
          <ac:spMkLst>
            <pc:docMk/>
            <pc:sldMk cId="2235484969" sldId="389"/>
            <ac:spMk id="5" creationId="{DBE9DEE2-14BD-AB67-324C-0F1DA0088668}"/>
          </ac:spMkLst>
        </pc:spChg>
        <pc:spChg chg="del">
          <ac:chgData name="Spiller, Hannah G." userId="f42f1aa8-bbe2-42da-86ac-84a2e4ce8dc6" providerId="ADAL" clId="{A1FA7B9F-9F5D-430E-9C59-C5B876E6879A}" dt="2023-02-03T03:09:02.228" v="281" actId="478"/>
          <ac:spMkLst>
            <pc:docMk/>
            <pc:sldMk cId="2235484969" sldId="389"/>
            <ac:spMk id="9" creationId="{A036D7E1-D124-F716-B126-168C55C0A708}"/>
          </ac:spMkLst>
        </pc:spChg>
        <pc:picChg chg="add mod">
          <ac:chgData name="Spiller, Hannah G." userId="f42f1aa8-bbe2-42da-86ac-84a2e4ce8dc6" providerId="ADAL" clId="{A1FA7B9F-9F5D-430E-9C59-C5B876E6879A}" dt="2023-02-03T04:54:00.842" v="714" actId="1076"/>
          <ac:picMkLst>
            <pc:docMk/>
            <pc:sldMk cId="2235484969" sldId="389"/>
            <ac:picMk id="4" creationId="{BBD4354E-E851-4D07-5B48-99796D4517D5}"/>
          </ac:picMkLst>
        </pc:picChg>
        <pc:picChg chg="del">
          <ac:chgData name="Spiller, Hannah G." userId="f42f1aa8-bbe2-42da-86ac-84a2e4ce8dc6" providerId="ADAL" clId="{A1FA7B9F-9F5D-430E-9C59-C5B876E6879A}" dt="2023-02-03T04:53:55.418" v="712" actId="478"/>
          <ac:picMkLst>
            <pc:docMk/>
            <pc:sldMk cId="2235484969" sldId="389"/>
            <ac:picMk id="6" creationId="{AA8ED450-C895-0807-8B45-04284D5E7BAE}"/>
          </ac:picMkLst>
        </pc:picChg>
        <pc:cxnChg chg="del">
          <ac:chgData name="Spiller, Hannah G." userId="f42f1aa8-bbe2-42da-86ac-84a2e4ce8dc6" providerId="ADAL" clId="{A1FA7B9F-9F5D-430E-9C59-C5B876E6879A}" dt="2023-02-03T03:09:05.156" v="282" actId="478"/>
          <ac:cxnSpMkLst>
            <pc:docMk/>
            <pc:sldMk cId="2235484969" sldId="389"/>
            <ac:cxnSpMk id="10" creationId="{341E1A9B-4D86-EA18-B3E7-55605F4626BC}"/>
          </ac:cxnSpMkLst>
        </pc:cxnChg>
        <pc:cxnChg chg="mod ord">
          <ac:chgData name="Spiller, Hannah G." userId="f42f1aa8-bbe2-42da-86ac-84a2e4ce8dc6" providerId="ADAL" clId="{A1FA7B9F-9F5D-430E-9C59-C5B876E6879A}" dt="2023-02-03T04:54:16.360" v="717" actId="166"/>
          <ac:cxnSpMkLst>
            <pc:docMk/>
            <pc:sldMk cId="2235484969" sldId="389"/>
            <ac:cxnSpMk id="13" creationId="{31A51B78-F0AE-2B9B-25D9-51AA28D6EF63}"/>
          </ac:cxnSpMkLst>
        </pc:cxnChg>
      </pc:sldChg>
      <pc:sldChg chg="mod modShow">
        <pc:chgData name="Spiller, Hannah G." userId="f42f1aa8-bbe2-42da-86ac-84a2e4ce8dc6" providerId="ADAL" clId="{A1FA7B9F-9F5D-430E-9C59-C5B876E6879A}" dt="2023-02-03T05:06:45.721" v="773" actId="729"/>
        <pc:sldMkLst>
          <pc:docMk/>
          <pc:sldMk cId="2938871396" sldId="390"/>
        </pc:sldMkLst>
      </pc:sldChg>
      <pc:sldChg chg="modSp mod">
        <pc:chgData name="Spiller, Hannah G." userId="f42f1aa8-bbe2-42da-86ac-84a2e4ce8dc6" providerId="ADAL" clId="{A1FA7B9F-9F5D-430E-9C59-C5B876E6879A}" dt="2023-02-03T03:57:36.479" v="569" actId="13926"/>
        <pc:sldMkLst>
          <pc:docMk/>
          <pc:sldMk cId="3187113346" sldId="394"/>
        </pc:sldMkLst>
        <pc:spChg chg="mod">
          <ac:chgData name="Spiller, Hannah G." userId="f42f1aa8-bbe2-42da-86ac-84a2e4ce8dc6" providerId="ADAL" clId="{A1FA7B9F-9F5D-430E-9C59-C5B876E6879A}" dt="2023-02-03T03:57:36.479" v="569" actId="13926"/>
          <ac:spMkLst>
            <pc:docMk/>
            <pc:sldMk cId="3187113346" sldId="394"/>
            <ac:spMk id="17" creationId="{83B99652-C5A6-E0B2-F956-C32C07B5525E}"/>
          </ac:spMkLst>
        </pc:spChg>
      </pc:sldChg>
      <pc:sldChg chg="addSp delSp modSp mod">
        <pc:chgData name="Spiller, Hannah G." userId="f42f1aa8-bbe2-42da-86ac-84a2e4ce8dc6" providerId="ADAL" clId="{A1FA7B9F-9F5D-430E-9C59-C5B876E6879A}" dt="2023-02-03T03:58:20.370" v="572" actId="1076"/>
        <pc:sldMkLst>
          <pc:docMk/>
          <pc:sldMk cId="3877694806" sldId="396"/>
        </pc:sldMkLst>
        <pc:spChg chg="add mod">
          <ac:chgData name="Spiller, Hannah G." userId="f42f1aa8-bbe2-42da-86ac-84a2e4ce8dc6" providerId="ADAL" clId="{A1FA7B9F-9F5D-430E-9C59-C5B876E6879A}" dt="2023-02-03T03:58:20.370" v="572" actId="1076"/>
          <ac:spMkLst>
            <pc:docMk/>
            <pc:sldMk cId="3877694806" sldId="396"/>
            <ac:spMk id="4" creationId="{36CFF87D-F52C-B000-DA3B-84D8A795FCED}"/>
          </ac:spMkLst>
        </pc:spChg>
        <pc:spChg chg="del">
          <ac:chgData name="Spiller, Hannah G." userId="f42f1aa8-bbe2-42da-86ac-84a2e4ce8dc6" providerId="ADAL" clId="{A1FA7B9F-9F5D-430E-9C59-C5B876E6879A}" dt="2023-02-03T03:58:16.227" v="571" actId="478"/>
          <ac:spMkLst>
            <pc:docMk/>
            <pc:sldMk cId="3877694806" sldId="396"/>
            <ac:spMk id="16" creationId="{4D9182C5-07E6-F1FE-9E22-B891762A04A3}"/>
          </ac:spMkLst>
        </pc:spChg>
      </pc:sldChg>
      <pc:sldChg chg="del">
        <pc:chgData name="Spiller, Hannah G." userId="f42f1aa8-bbe2-42da-86ac-84a2e4ce8dc6" providerId="ADAL" clId="{A1FA7B9F-9F5D-430E-9C59-C5B876E6879A}" dt="2023-01-27T21:47:09.794" v="49" actId="47"/>
        <pc:sldMkLst>
          <pc:docMk/>
          <pc:sldMk cId="2055154926" sldId="397"/>
        </pc:sldMkLst>
      </pc:sldChg>
      <pc:sldChg chg="del">
        <pc:chgData name="Spiller, Hannah G." userId="f42f1aa8-bbe2-42da-86ac-84a2e4ce8dc6" providerId="ADAL" clId="{A1FA7B9F-9F5D-430E-9C59-C5B876E6879A}" dt="2023-01-27T21:46:30.323" v="11" actId="2696"/>
        <pc:sldMkLst>
          <pc:docMk/>
          <pc:sldMk cId="3099396943" sldId="400"/>
        </pc:sldMkLst>
      </pc:sldChg>
      <pc:sldChg chg="modSp new mod">
        <pc:chgData name="Spiller, Hannah G." userId="f42f1aa8-bbe2-42da-86ac-84a2e4ce8dc6" providerId="ADAL" clId="{A1FA7B9F-9F5D-430E-9C59-C5B876E6879A}" dt="2023-02-03T04:59:50.479" v="765" actId="20577"/>
        <pc:sldMkLst>
          <pc:docMk/>
          <pc:sldMk cId="1507392009" sldId="411"/>
        </pc:sldMkLst>
        <pc:spChg chg="mod">
          <ac:chgData name="Spiller, Hannah G." userId="f42f1aa8-bbe2-42da-86ac-84a2e4ce8dc6" providerId="ADAL" clId="{A1FA7B9F-9F5D-430E-9C59-C5B876E6879A}" dt="2023-02-03T04:59:50.479" v="765" actId="20577"/>
          <ac:spMkLst>
            <pc:docMk/>
            <pc:sldMk cId="1507392009" sldId="411"/>
            <ac:spMk id="2" creationId="{5F66FFBD-C825-790B-0822-BBBE9472A5F5}"/>
          </ac:spMkLst>
        </pc:spChg>
        <pc:spChg chg="mod">
          <ac:chgData name="Spiller, Hannah G." userId="f42f1aa8-bbe2-42da-86ac-84a2e4ce8dc6" providerId="ADAL" clId="{A1FA7B9F-9F5D-430E-9C59-C5B876E6879A}" dt="2023-02-03T04:16:50.013" v="576" actId="2711"/>
          <ac:spMkLst>
            <pc:docMk/>
            <pc:sldMk cId="1507392009" sldId="411"/>
            <ac:spMk id="3" creationId="{94A55948-4022-64E4-E03B-215A89765B8B}"/>
          </ac:spMkLst>
        </pc:spChg>
      </pc:sldChg>
      <pc:sldChg chg="addSp delSp modSp new mod modNotesTx">
        <pc:chgData name="Spiller, Hannah G." userId="f42f1aa8-bbe2-42da-86ac-84a2e4ce8dc6" providerId="ADAL" clId="{A1FA7B9F-9F5D-430E-9C59-C5B876E6879A}" dt="2023-02-03T20:12:03.559" v="795" actId="20577"/>
        <pc:sldMkLst>
          <pc:docMk/>
          <pc:sldMk cId="955330781" sldId="413"/>
        </pc:sldMkLst>
        <pc:spChg chg="mod">
          <ac:chgData name="Spiller, Hannah G." userId="f42f1aa8-bbe2-42da-86ac-84a2e4ce8dc6" providerId="ADAL" clId="{A1FA7B9F-9F5D-430E-9C59-C5B876E6879A}" dt="2023-02-03T03:49:02.446" v="518" actId="20577"/>
          <ac:spMkLst>
            <pc:docMk/>
            <pc:sldMk cId="955330781" sldId="413"/>
            <ac:spMk id="2" creationId="{4FF4CC1E-529A-7E91-BFB0-8589FF42FB20}"/>
          </ac:spMkLst>
        </pc:spChg>
        <pc:spChg chg="add del">
          <ac:chgData name="Spiller, Hannah G." userId="f42f1aa8-bbe2-42da-86ac-84a2e4ce8dc6" providerId="ADAL" clId="{A1FA7B9F-9F5D-430E-9C59-C5B876E6879A}" dt="2023-02-03T03:49:25.137" v="521" actId="478"/>
          <ac:spMkLst>
            <pc:docMk/>
            <pc:sldMk cId="955330781" sldId="413"/>
            <ac:spMk id="3" creationId="{652ABEF7-677C-C5A9-6A2C-3CCD98D31C19}"/>
          </ac:spMkLst>
        </pc:spChg>
        <pc:spChg chg="add del mod">
          <ac:chgData name="Spiller, Hannah G." userId="f42f1aa8-bbe2-42da-86ac-84a2e4ce8dc6" providerId="ADAL" clId="{A1FA7B9F-9F5D-430E-9C59-C5B876E6879A}" dt="2023-02-03T03:49:20.655" v="520"/>
          <ac:spMkLst>
            <pc:docMk/>
            <pc:sldMk cId="955330781" sldId="413"/>
            <ac:spMk id="4" creationId="{ACBB3C67-7F16-7ED7-AF56-5AB06379B60C}"/>
          </ac:spMkLst>
        </pc:spChg>
        <pc:spChg chg="add mod">
          <ac:chgData name="Spiller, Hannah G." userId="f42f1aa8-bbe2-42da-86ac-84a2e4ce8dc6" providerId="ADAL" clId="{A1FA7B9F-9F5D-430E-9C59-C5B876E6879A}" dt="2023-02-03T03:50:54.639" v="531" actId="313"/>
          <ac:spMkLst>
            <pc:docMk/>
            <pc:sldMk cId="955330781" sldId="413"/>
            <ac:spMk id="5" creationId="{D48D0E1B-BDF3-6380-8EA3-07D81DE217C2}"/>
          </ac:spMkLst>
        </pc:spChg>
        <pc:spChg chg="add del">
          <ac:chgData name="Spiller, Hannah G." userId="f42f1aa8-bbe2-42da-86ac-84a2e4ce8dc6" providerId="ADAL" clId="{A1FA7B9F-9F5D-430E-9C59-C5B876E6879A}" dt="2023-02-03T03:52:34.292" v="533" actId="478"/>
          <ac:spMkLst>
            <pc:docMk/>
            <pc:sldMk cId="955330781" sldId="413"/>
            <ac:spMk id="7" creationId="{4E61E644-A8F0-04ED-262B-9D1ECE72B203}"/>
          </ac:spMkLst>
        </pc:spChg>
        <pc:spChg chg="add mod">
          <ac:chgData name="Spiller, Hannah G." userId="f42f1aa8-bbe2-42da-86ac-84a2e4ce8dc6" providerId="ADAL" clId="{A1FA7B9F-9F5D-430E-9C59-C5B876E6879A}" dt="2023-02-03T03:53:40.405" v="545" actId="2711"/>
          <ac:spMkLst>
            <pc:docMk/>
            <pc:sldMk cId="955330781" sldId="413"/>
            <ac:spMk id="8" creationId="{63786886-73AC-483F-C1D9-6EF63679EDA3}"/>
          </ac:spMkLst>
        </pc:spChg>
        <pc:cxnChg chg="add mod">
          <ac:chgData name="Spiller, Hannah G." userId="f42f1aa8-bbe2-42da-86ac-84a2e4ce8dc6" providerId="ADAL" clId="{A1FA7B9F-9F5D-430E-9C59-C5B876E6879A}" dt="2023-02-03T05:02:37.889" v="772" actId="14100"/>
          <ac:cxnSpMkLst>
            <pc:docMk/>
            <pc:sldMk cId="955330781" sldId="413"/>
            <ac:cxnSpMk id="12" creationId="{BDEA89B2-3264-E463-D45D-224190AAD9F2}"/>
          </ac:cxnSpMkLst>
        </pc:cxnChg>
        <pc:cxnChg chg="add mod">
          <ac:chgData name="Spiller, Hannah G." userId="f42f1aa8-bbe2-42da-86ac-84a2e4ce8dc6" providerId="ADAL" clId="{A1FA7B9F-9F5D-430E-9C59-C5B876E6879A}" dt="2023-02-03T05:02:37.889" v="772" actId="14100"/>
          <ac:cxnSpMkLst>
            <pc:docMk/>
            <pc:sldMk cId="955330781" sldId="413"/>
            <ac:cxnSpMk id="14" creationId="{AE384E3F-A177-467A-E66B-30A3C6B038C3}"/>
          </ac:cxnSpMkLst>
        </pc:cxnChg>
      </pc:sldChg>
      <pc:sldChg chg="addSp delSp modSp new mod">
        <pc:chgData name="Spiller, Hannah G." userId="f42f1aa8-bbe2-42da-86ac-84a2e4ce8dc6" providerId="ADAL" clId="{A1FA7B9F-9F5D-430E-9C59-C5B876E6879A}" dt="2023-02-03T04:59:39.180" v="758" actId="20577"/>
        <pc:sldMkLst>
          <pc:docMk/>
          <pc:sldMk cId="371786347" sldId="420"/>
        </pc:sldMkLst>
        <pc:spChg chg="mod">
          <ac:chgData name="Spiller, Hannah G." userId="f42f1aa8-bbe2-42da-86ac-84a2e4ce8dc6" providerId="ADAL" clId="{A1FA7B9F-9F5D-430E-9C59-C5B876E6879A}" dt="2023-02-03T04:59:39.180" v="758" actId="20577"/>
          <ac:spMkLst>
            <pc:docMk/>
            <pc:sldMk cId="371786347" sldId="420"/>
            <ac:spMk id="2" creationId="{E223B00A-96DC-ED4D-7E32-3813F3AFB0F7}"/>
          </ac:spMkLst>
        </pc:spChg>
        <pc:spChg chg="add mod">
          <ac:chgData name="Spiller, Hannah G." userId="f42f1aa8-bbe2-42da-86ac-84a2e4ce8dc6" providerId="ADAL" clId="{A1FA7B9F-9F5D-430E-9C59-C5B876E6879A}" dt="2023-02-03T04:38:10.284" v="671" actId="313"/>
          <ac:spMkLst>
            <pc:docMk/>
            <pc:sldMk cId="371786347" sldId="420"/>
            <ac:spMk id="4" creationId="{CC4B43F5-0F63-50E2-D444-424D9F986082}"/>
          </ac:spMkLst>
        </pc:spChg>
        <pc:spChg chg="add del mod">
          <ac:chgData name="Spiller, Hannah G." userId="f42f1aa8-bbe2-42da-86ac-84a2e4ce8dc6" providerId="ADAL" clId="{A1FA7B9F-9F5D-430E-9C59-C5B876E6879A}" dt="2023-02-03T04:38:34.715" v="674" actId="478"/>
          <ac:spMkLst>
            <pc:docMk/>
            <pc:sldMk cId="371786347" sldId="420"/>
            <ac:spMk id="7" creationId="{12F9063F-302E-2498-B2B6-341FF4CF698C}"/>
          </ac:spMkLst>
        </pc:spChg>
        <pc:spChg chg="add mod">
          <ac:chgData name="Spiller, Hannah G." userId="f42f1aa8-bbe2-42da-86ac-84a2e4ce8dc6" providerId="ADAL" clId="{A1FA7B9F-9F5D-430E-9C59-C5B876E6879A}" dt="2023-02-03T04:39:16.534" v="687" actId="313"/>
          <ac:spMkLst>
            <pc:docMk/>
            <pc:sldMk cId="371786347" sldId="420"/>
            <ac:spMk id="8" creationId="{52E9BE16-B5CB-D410-E6DF-7D3C9C957B60}"/>
          </ac:spMkLst>
        </pc:spChg>
        <pc:spChg chg="add mod">
          <ac:chgData name="Spiller, Hannah G." userId="f42f1aa8-bbe2-42da-86ac-84a2e4ce8dc6" providerId="ADAL" clId="{A1FA7B9F-9F5D-430E-9C59-C5B876E6879A}" dt="2023-02-03T04:58:57.822" v="740" actId="1076"/>
          <ac:spMkLst>
            <pc:docMk/>
            <pc:sldMk cId="371786347" sldId="420"/>
            <ac:spMk id="11" creationId="{0ED2D040-3234-3016-9765-1220CC9F4518}"/>
          </ac:spMkLst>
        </pc:spChg>
        <pc:picChg chg="mod">
          <ac:chgData name="Spiller, Hannah G." userId="f42f1aa8-bbe2-42da-86ac-84a2e4ce8dc6" providerId="ADAL" clId="{A1FA7B9F-9F5D-430E-9C59-C5B876E6879A}" dt="2023-02-03T04:58:49.047" v="739" actId="1076"/>
          <ac:picMkLst>
            <pc:docMk/>
            <pc:sldMk cId="371786347" sldId="420"/>
            <ac:picMk id="5" creationId="{B4727EE4-4EE4-D8C7-A27C-4140AFB02052}"/>
          </ac:picMkLst>
        </pc:picChg>
        <pc:cxnChg chg="add mod">
          <ac:chgData name="Spiller, Hannah G." userId="f42f1aa8-bbe2-42da-86ac-84a2e4ce8dc6" providerId="ADAL" clId="{A1FA7B9F-9F5D-430E-9C59-C5B876E6879A}" dt="2023-02-03T04:58:11.846" v="724" actId="1582"/>
          <ac:cxnSpMkLst>
            <pc:docMk/>
            <pc:sldMk cId="371786347" sldId="420"/>
            <ac:cxnSpMk id="10" creationId="{BCEA0666-1C10-115D-A2F7-7ACB4F86D2CF}"/>
          </ac:cxnSpMkLst>
        </pc:cxnChg>
      </pc:sldChg>
      <pc:sldChg chg="new del">
        <pc:chgData name="Spiller, Hannah G." userId="f42f1aa8-bbe2-42da-86ac-84a2e4ce8dc6" providerId="ADAL" clId="{A1FA7B9F-9F5D-430E-9C59-C5B876E6879A}" dt="2023-02-03T05:09:35.416" v="775" actId="680"/>
        <pc:sldMkLst>
          <pc:docMk/>
          <pc:sldMk cId="1125206383" sldId="424"/>
        </pc:sldMkLst>
      </pc:sldChg>
      <pc:sldChg chg="addSp delSp modSp new mod">
        <pc:chgData name="Spiller, Hannah G." userId="f42f1aa8-bbe2-42da-86ac-84a2e4ce8dc6" providerId="ADAL" clId="{A1FA7B9F-9F5D-430E-9C59-C5B876E6879A}" dt="2023-02-06T20:51:12.813" v="1081" actId="1076"/>
        <pc:sldMkLst>
          <pc:docMk/>
          <pc:sldMk cId="3182161359" sldId="424"/>
        </pc:sldMkLst>
        <pc:spChg chg="mod">
          <ac:chgData name="Spiller, Hannah G." userId="f42f1aa8-bbe2-42da-86ac-84a2e4ce8dc6" providerId="ADAL" clId="{A1FA7B9F-9F5D-430E-9C59-C5B876E6879A}" dt="2023-02-06T20:50:47.317" v="1077" actId="20577"/>
          <ac:spMkLst>
            <pc:docMk/>
            <pc:sldMk cId="3182161359" sldId="424"/>
            <ac:spMk id="2" creationId="{CF81B7E3-D00C-324F-8586-22CA55CE5273}"/>
          </ac:spMkLst>
        </pc:spChg>
        <pc:spChg chg="del">
          <ac:chgData name="Spiller, Hannah G." userId="f42f1aa8-bbe2-42da-86ac-84a2e4ce8dc6" providerId="ADAL" clId="{A1FA7B9F-9F5D-430E-9C59-C5B876E6879A}" dt="2023-02-06T20:51:04.271" v="1079" actId="478"/>
          <ac:spMkLst>
            <pc:docMk/>
            <pc:sldMk cId="3182161359" sldId="424"/>
            <ac:spMk id="3" creationId="{41AAB8F7-3530-1798-5118-30D6AE0A263B}"/>
          </ac:spMkLst>
        </pc:spChg>
        <pc:picChg chg="add mod">
          <ac:chgData name="Spiller, Hannah G." userId="f42f1aa8-bbe2-42da-86ac-84a2e4ce8dc6" providerId="ADAL" clId="{A1FA7B9F-9F5D-430E-9C59-C5B876E6879A}" dt="2023-02-06T20:51:12.813" v="1081" actId="1076"/>
          <ac:picMkLst>
            <pc:docMk/>
            <pc:sldMk cId="3182161359" sldId="424"/>
            <ac:picMk id="4" creationId="{B7E5A98D-CCCD-94A9-2F29-C20014C7F86D}"/>
          </ac:picMkLst>
        </pc:picChg>
      </pc:sldChg>
      <pc:sldChg chg="modSp new mod">
        <pc:chgData name="Spiller, Hannah G." userId="f42f1aa8-bbe2-42da-86ac-84a2e4ce8dc6" providerId="ADAL" clId="{A1FA7B9F-9F5D-430E-9C59-C5B876E6879A}" dt="2023-02-06T20:57:02.180" v="1530" actId="20577"/>
        <pc:sldMkLst>
          <pc:docMk/>
          <pc:sldMk cId="532942031" sldId="425"/>
        </pc:sldMkLst>
        <pc:spChg chg="mod">
          <ac:chgData name="Spiller, Hannah G." userId="f42f1aa8-bbe2-42da-86ac-84a2e4ce8dc6" providerId="ADAL" clId="{A1FA7B9F-9F5D-430E-9C59-C5B876E6879A}" dt="2023-02-06T20:53:14.793" v="1106" actId="20577"/>
          <ac:spMkLst>
            <pc:docMk/>
            <pc:sldMk cId="532942031" sldId="425"/>
            <ac:spMk id="2" creationId="{5F2AC36F-7BB7-AC4F-EFFD-5DED0C7B39AD}"/>
          </ac:spMkLst>
        </pc:spChg>
        <pc:spChg chg="mod">
          <ac:chgData name="Spiller, Hannah G." userId="f42f1aa8-bbe2-42da-86ac-84a2e4ce8dc6" providerId="ADAL" clId="{A1FA7B9F-9F5D-430E-9C59-C5B876E6879A}" dt="2023-02-06T20:57:02.180" v="1530" actId="20577"/>
          <ac:spMkLst>
            <pc:docMk/>
            <pc:sldMk cId="532942031" sldId="425"/>
            <ac:spMk id="3" creationId="{0566421D-DC98-F4CF-B372-CC1477D5973C}"/>
          </ac:spMkLst>
        </pc:spChg>
      </pc:sldChg>
      <pc:sldChg chg="modSp new mod">
        <pc:chgData name="Spiller, Hannah G." userId="f42f1aa8-bbe2-42da-86ac-84a2e4ce8dc6" providerId="ADAL" clId="{A1FA7B9F-9F5D-430E-9C59-C5B876E6879A}" dt="2023-02-06T20:58:27.818" v="1693" actId="20577"/>
        <pc:sldMkLst>
          <pc:docMk/>
          <pc:sldMk cId="347247979" sldId="426"/>
        </pc:sldMkLst>
        <pc:spChg chg="mod">
          <ac:chgData name="Spiller, Hannah G." userId="f42f1aa8-bbe2-42da-86ac-84a2e4ce8dc6" providerId="ADAL" clId="{A1FA7B9F-9F5D-430E-9C59-C5B876E6879A}" dt="2023-02-06T20:54:09.939" v="1200" actId="20577"/>
          <ac:spMkLst>
            <pc:docMk/>
            <pc:sldMk cId="347247979" sldId="426"/>
            <ac:spMk id="2" creationId="{F6348A0B-261E-DBD8-4F85-5E42C2C7C89B}"/>
          </ac:spMkLst>
        </pc:spChg>
        <pc:spChg chg="mod">
          <ac:chgData name="Spiller, Hannah G." userId="f42f1aa8-bbe2-42da-86ac-84a2e4ce8dc6" providerId="ADAL" clId="{A1FA7B9F-9F5D-430E-9C59-C5B876E6879A}" dt="2023-02-06T20:58:27.818" v="1693" actId="20577"/>
          <ac:spMkLst>
            <pc:docMk/>
            <pc:sldMk cId="347247979" sldId="426"/>
            <ac:spMk id="3" creationId="{EB83FBE7-FEC9-8395-BF38-74F010C81749}"/>
          </ac:spMkLst>
        </pc:spChg>
      </pc:sldChg>
      <pc:sldChg chg="modSp new mod">
        <pc:chgData name="Spiller, Hannah G." userId="f42f1aa8-bbe2-42da-86ac-84a2e4ce8dc6" providerId="ADAL" clId="{A1FA7B9F-9F5D-430E-9C59-C5B876E6879A}" dt="2023-02-06T20:56:01.405" v="1398" actId="14100"/>
        <pc:sldMkLst>
          <pc:docMk/>
          <pc:sldMk cId="1247430308" sldId="427"/>
        </pc:sldMkLst>
        <pc:spChg chg="mod">
          <ac:chgData name="Spiller, Hannah G." userId="f42f1aa8-bbe2-42da-86ac-84a2e4ce8dc6" providerId="ADAL" clId="{A1FA7B9F-9F5D-430E-9C59-C5B876E6879A}" dt="2023-02-06T20:55:01.085" v="1307" actId="20577"/>
          <ac:spMkLst>
            <pc:docMk/>
            <pc:sldMk cId="1247430308" sldId="427"/>
            <ac:spMk id="2" creationId="{BB1C44DC-A4FB-6145-2846-1B52D809B21C}"/>
          </ac:spMkLst>
        </pc:spChg>
        <pc:spChg chg="mod">
          <ac:chgData name="Spiller, Hannah G." userId="f42f1aa8-bbe2-42da-86ac-84a2e4ce8dc6" providerId="ADAL" clId="{A1FA7B9F-9F5D-430E-9C59-C5B876E6879A}" dt="2023-02-06T20:56:01.405" v="1398" actId="14100"/>
          <ac:spMkLst>
            <pc:docMk/>
            <pc:sldMk cId="1247430308" sldId="427"/>
            <ac:spMk id="3" creationId="{D2018709-DB20-D18C-5156-56FE8221ED40}"/>
          </ac:spMkLst>
        </pc:spChg>
      </pc:sldChg>
      <pc:sldChg chg="modSp new mod">
        <pc:chgData name="Spiller, Hannah G." userId="f42f1aa8-bbe2-42da-86ac-84a2e4ce8dc6" providerId="ADAL" clId="{A1FA7B9F-9F5D-430E-9C59-C5B876E6879A}" dt="2023-02-06T21:03:54.159" v="1878" actId="20577"/>
        <pc:sldMkLst>
          <pc:docMk/>
          <pc:sldMk cId="4111254607" sldId="428"/>
        </pc:sldMkLst>
        <pc:spChg chg="mod">
          <ac:chgData name="Spiller, Hannah G." userId="f42f1aa8-bbe2-42da-86ac-84a2e4ce8dc6" providerId="ADAL" clId="{A1FA7B9F-9F5D-430E-9C59-C5B876E6879A}" dt="2023-02-06T20:58:36.069" v="1717" actId="20577"/>
          <ac:spMkLst>
            <pc:docMk/>
            <pc:sldMk cId="4111254607" sldId="428"/>
            <ac:spMk id="2" creationId="{B0E95A3B-B93B-F7FB-47BD-44057A2F678C}"/>
          </ac:spMkLst>
        </pc:spChg>
        <pc:spChg chg="mod">
          <ac:chgData name="Spiller, Hannah G." userId="f42f1aa8-bbe2-42da-86ac-84a2e4ce8dc6" providerId="ADAL" clId="{A1FA7B9F-9F5D-430E-9C59-C5B876E6879A}" dt="2023-02-06T21:03:54.159" v="1878" actId="20577"/>
          <ac:spMkLst>
            <pc:docMk/>
            <pc:sldMk cId="4111254607" sldId="428"/>
            <ac:spMk id="3" creationId="{7E3CF124-6CC8-88B9-19EA-C1F24790FA19}"/>
          </ac:spMkLst>
        </pc:spChg>
      </pc:sldChg>
      <pc:sldChg chg="modSp new mod">
        <pc:chgData name="Spiller, Hannah G." userId="f42f1aa8-bbe2-42da-86ac-84a2e4ce8dc6" providerId="ADAL" clId="{A1FA7B9F-9F5D-430E-9C59-C5B876E6879A}" dt="2023-02-06T21:03:59.192" v="1886" actId="20577"/>
        <pc:sldMkLst>
          <pc:docMk/>
          <pc:sldMk cId="3020172105" sldId="429"/>
        </pc:sldMkLst>
        <pc:spChg chg="mod">
          <ac:chgData name="Spiller, Hannah G." userId="f42f1aa8-bbe2-42da-86ac-84a2e4ce8dc6" providerId="ADAL" clId="{A1FA7B9F-9F5D-430E-9C59-C5B876E6879A}" dt="2023-02-06T21:01:45.603" v="1867" actId="20577"/>
          <ac:spMkLst>
            <pc:docMk/>
            <pc:sldMk cId="3020172105" sldId="429"/>
            <ac:spMk id="2" creationId="{D6848516-9F24-9646-1244-194FB4720945}"/>
          </ac:spMkLst>
        </pc:spChg>
        <pc:spChg chg="mod">
          <ac:chgData name="Spiller, Hannah G." userId="f42f1aa8-bbe2-42da-86ac-84a2e4ce8dc6" providerId="ADAL" clId="{A1FA7B9F-9F5D-430E-9C59-C5B876E6879A}" dt="2023-02-06T21:03:59.192" v="1886" actId="20577"/>
          <ac:spMkLst>
            <pc:docMk/>
            <pc:sldMk cId="3020172105" sldId="429"/>
            <ac:spMk id="3" creationId="{3E85C215-1B8C-7E82-37FC-7198FCE017AF}"/>
          </ac:spMkLst>
        </pc:spChg>
      </pc:sldChg>
    </pc:docChg>
  </pc:docChgLst>
  <pc:docChgLst>
    <pc:chgData name="Alford III, Tesla N." userId="babd66a6-afcd-4f59-b495-3948a9a7d0f7" providerId="ADAL" clId="{15B7B2BE-6363-47AE-BE8A-613B4274A00F}"/>
    <pc:docChg chg="undo redo custSel addSld delSld modSld sldOrd">
      <pc:chgData name="Alford III, Tesla N." userId="babd66a6-afcd-4f59-b495-3948a9a7d0f7" providerId="ADAL" clId="{15B7B2BE-6363-47AE-BE8A-613B4274A00F}" dt="2022-10-12T19:40:29.409" v="1324"/>
      <pc:docMkLst>
        <pc:docMk/>
      </pc:docMkLst>
      <pc:sldChg chg="modSp">
        <pc:chgData name="Alford III, Tesla N." userId="babd66a6-afcd-4f59-b495-3948a9a7d0f7" providerId="ADAL" clId="{15B7B2BE-6363-47AE-BE8A-613B4274A00F}" dt="2022-10-03T19:57:08.423" v="23" actId="20577"/>
        <pc:sldMkLst>
          <pc:docMk/>
          <pc:sldMk cId="1547911601" sldId="257"/>
        </pc:sldMkLst>
        <pc:graphicFrameChg chg="mod">
          <ac:chgData name="Alford III, Tesla N." userId="babd66a6-afcd-4f59-b495-3948a9a7d0f7" providerId="ADAL" clId="{15B7B2BE-6363-47AE-BE8A-613B4274A00F}" dt="2022-10-03T19:57:08.423" v="23" actId="20577"/>
          <ac:graphicFrameMkLst>
            <pc:docMk/>
            <pc:sldMk cId="1547911601" sldId="257"/>
            <ac:graphicFrameMk id="4" creationId="{02B2E4AE-C64D-7DF9-85E5-8C13292654C2}"/>
          </ac:graphicFrameMkLst>
        </pc:graphicFrameChg>
      </pc:sldChg>
      <pc:sldChg chg="addSp delSp modSp del mod ord">
        <pc:chgData name="Alford III, Tesla N." userId="babd66a6-afcd-4f59-b495-3948a9a7d0f7" providerId="ADAL" clId="{15B7B2BE-6363-47AE-BE8A-613B4274A00F}" dt="2022-10-12T02:24:34.201" v="909" actId="47"/>
        <pc:sldMkLst>
          <pc:docMk/>
          <pc:sldMk cId="1914894079" sldId="263"/>
        </pc:sldMkLst>
        <pc:spChg chg="mod">
          <ac:chgData name="Alford III, Tesla N." userId="babd66a6-afcd-4f59-b495-3948a9a7d0f7" providerId="ADAL" clId="{15B7B2BE-6363-47AE-BE8A-613B4274A00F}" dt="2022-10-07T19:47:04.373" v="427" actId="20577"/>
          <ac:spMkLst>
            <pc:docMk/>
            <pc:sldMk cId="1914894079" sldId="263"/>
            <ac:spMk id="2" creationId="{87F3789B-0BFF-F801-4111-DC39734241A3}"/>
          </ac:spMkLst>
        </pc:spChg>
        <pc:spChg chg="add mod">
          <ac:chgData name="Alford III, Tesla N." userId="babd66a6-afcd-4f59-b495-3948a9a7d0f7" providerId="ADAL" clId="{15B7B2BE-6363-47AE-BE8A-613B4274A00F}" dt="2022-10-07T19:41:54.885" v="416" actId="1076"/>
          <ac:spMkLst>
            <pc:docMk/>
            <pc:sldMk cId="1914894079" sldId="263"/>
            <ac:spMk id="5" creationId="{5D12B754-AF7E-C4C0-44CA-7DF1707DA483}"/>
          </ac:spMkLst>
        </pc:spChg>
        <pc:spChg chg="del mod">
          <ac:chgData name="Alford III, Tesla N." userId="babd66a6-afcd-4f59-b495-3948a9a7d0f7" providerId="ADAL" clId="{15B7B2BE-6363-47AE-BE8A-613B4274A00F}" dt="2022-10-07T19:41:10.373" v="413" actId="478"/>
          <ac:spMkLst>
            <pc:docMk/>
            <pc:sldMk cId="1914894079" sldId="263"/>
            <ac:spMk id="8" creationId="{7D3BEE5E-B02B-C6D6-3DF4-639AA26C5168}"/>
          </ac:spMkLst>
        </pc:spChg>
        <pc:spChg chg="add del mod">
          <ac:chgData name="Alford III, Tesla N." userId="babd66a6-afcd-4f59-b495-3948a9a7d0f7" providerId="ADAL" clId="{15B7B2BE-6363-47AE-BE8A-613B4274A00F}" dt="2022-10-12T02:21:14.453" v="893" actId="21"/>
          <ac:spMkLst>
            <pc:docMk/>
            <pc:sldMk cId="1914894079" sldId="263"/>
            <ac:spMk id="10" creationId="{AB059D9B-9157-26AA-7BF9-26D13244379A}"/>
          </ac:spMkLst>
        </pc:spChg>
        <pc:spChg chg="add del mod">
          <ac:chgData name="Alford III, Tesla N." userId="babd66a6-afcd-4f59-b495-3948a9a7d0f7" providerId="ADAL" clId="{15B7B2BE-6363-47AE-BE8A-613B4274A00F}" dt="2022-10-12T02:21:42.082" v="896" actId="21"/>
          <ac:spMkLst>
            <pc:docMk/>
            <pc:sldMk cId="1914894079" sldId="263"/>
            <ac:spMk id="11" creationId="{383CA68D-38BA-7C77-0F5C-507075BD3435}"/>
          </ac:spMkLst>
        </pc:spChg>
        <pc:spChg chg="add del mod">
          <ac:chgData name="Alford III, Tesla N." userId="babd66a6-afcd-4f59-b495-3948a9a7d0f7" providerId="ADAL" clId="{15B7B2BE-6363-47AE-BE8A-613B4274A00F}" dt="2022-10-07T19:41:25.923" v="414" actId="21"/>
          <ac:spMkLst>
            <pc:docMk/>
            <pc:sldMk cId="1914894079" sldId="263"/>
            <ac:spMk id="15" creationId="{2E384AF6-DBEB-352E-95ED-69E874F5740B}"/>
          </ac:spMkLst>
        </pc:spChg>
        <pc:picChg chg="add mod">
          <ac:chgData name="Alford III, Tesla N." userId="babd66a6-afcd-4f59-b495-3948a9a7d0f7" providerId="ADAL" clId="{15B7B2BE-6363-47AE-BE8A-613B4274A00F}" dt="2022-10-07T19:41:54.885" v="416" actId="1076"/>
          <ac:picMkLst>
            <pc:docMk/>
            <pc:sldMk cId="1914894079" sldId="263"/>
            <ac:picMk id="3" creationId="{3FCBDE3C-2769-37AF-050B-5DF8E229D35D}"/>
          </ac:picMkLst>
        </pc:picChg>
        <pc:picChg chg="add del mod">
          <ac:chgData name="Alford III, Tesla N." userId="babd66a6-afcd-4f59-b495-3948a9a7d0f7" providerId="ADAL" clId="{15B7B2BE-6363-47AE-BE8A-613B4274A00F}" dt="2022-10-07T19:30:59.004" v="188" actId="21"/>
          <ac:picMkLst>
            <pc:docMk/>
            <pc:sldMk cId="1914894079" sldId="263"/>
            <ac:picMk id="7" creationId="{1DCEBC8C-7EBB-E39A-6A43-6C8DF07AEBBF}"/>
          </ac:picMkLst>
        </pc:picChg>
        <pc:picChg chg="add del mod">
          <ac:chgData name="Alford III, Tesla N." userId="babd66a6-afcd-4f59-b495-3948a9a7d0f7" providerId="ADAL" clId="{15B7B2BE-6363-47AE-BE8A-613B4274A00F}" dt="2022-10-12T02:21:14.453" v="893" actId="21"/>
          <ac:picMkLst>
            <pc:docMk/>
            <pc:sldMk cId="1914894079" sldId="263"/>
            <ac:picMk id="9" creationId="{DB163A87-7C4D-4157-351C-20ECDFE78441}"/>
          </ac:picMkLst>
        </pc:picChg>
        <pc:picChg chg="add del mod">
          <ac:chgData name="Alford III, Tesla N." userId="babd66a6-afcd-4f59-b495-3948a9a7d0f7" providerId="ADAL" clId="{15B7B2BE-6363-47AE-BE8A-613B4274A00F}" dt="2022-10-12T02:21:42.082" v="896" actId="21"/>
          <ac:picMkLst>
            <pc:docMk/>
            <pc:sldMk cId="1914894079" sldId="263"/>
            <ac:picMk id="13" creationId="{9836144D-1064-CB5E-255B-B73B111F15F2}"/>
          </ac:picMkLst>
        </pc:picChg>
      </pc:sldChg>
      <pc:sldChg chg="modSp mod modNotesTx">
        <pc:chgData name="Alford III, Tesla N." userId="babd66a6-afcd-4f59-b495-3948a9a7d0f7" providerId="ADAL" clId="{15B7B2BE-6363-47AE-BE8A-613B4274A00F}" dt="2022-10-12T14:41:11.873" v="1307" actId="20577"/>
        <pc:sldMkLst>
          <pc:docMk/>
          <pc:sldMk cId="2641549669" sldId="266"/>
        </pc:sldMkLst>
        <pc:spChg chg="mod">
          <ac:chgData name="Alford III, Tesla N." userId="babd66a6-afcd-4f59-b495-3948a9a7d0f7" providerId="ADAL" clId="{15B7B2BE-6363-47AE-BE8A-613B4274A00F}" dt="2022-10-12T14:41:11.873" v="1307" actId="20577"/>
          <ac:spMkLst>
            <pc:docMk/>
            <pc:sldMk cId="2641549669" sldId="266"/>
            <ac:spMk id="4" creationId="{0E0BFA22-3F79-66A8-AF44-74F0C97B0C5C}"/>
          </ac:spMkLst>
        </pc:spChg>
      </pc:sldChg>
      <pc:sldChg chg="modSp mod">
        <pc:chgData name="Alford III, Tesla N." userId="babd66a6-afcd-4f59-b495-3948a9a7d0f7" providerId="ADAL" clId="{15B7B2BE-6363-47AE-BE8A-613B4274A00F}" dt="2022-10-12T14:41:20.133" v="1309" actId="20577"/>
        <pc:sldMkLst>
          <pc:docMk/>
          <pc:sldMk cId="3650331677" sldId="267"/>
        </pc:sldMkLst>
        <pc:spChg chg="mod">
          <ac:chgData name="Alford III, Tesla N." userId="babd66a6-afcd-4f59-b495-3948a9a7d0f7" providerId="ADAL" clId="{15B7B2BE-6363-47AE-BE8A-613B4274A00F}" dt="2022-10-12T14:41:20.133" v="1309" actId="20577"/>
          <ac:spMkLst>
            <pc:docMk/>
            <pc:sldMk cId="3650331677" sldId="267"/>
            <ac:spMk id="3" creationId="{4EE16F41-BC7E-37D7-8A8C-6A9F423F873A}"/>
          </ac:spMkLst>
        </pc:spChg>
      </pc:sldChg>
      <pc:sldChg chg="addSp delSp modSp mod">
        <pc:chgData name="Alford III, Tesla N." userId="babd66a6-afcd-4f59-b495-3948a9a7d0f7" providerId="ADAL" clId="{15B7B2BE-6363-47AE-BE8A-613B4274A00F}" dt="2022-10-03T19:58:26.077" v="26" actId="20577"/>
        <pc:sldMkLst>
          <pc:docMk/>
          <pc:sldMk cId="3360240741" sldId="268"/>
        </pc:sldMkLst>
        <pc:spChg chg="mod">
          <ac:chgData name="Alford III, Tesla N." userId="babd66a6-afcd-4f59-b495-3948a9a7d0f7" providerId="ADAL" clId="{15B7B2BE-6363-47AE-BE8A-613B4274A00F}" dt="2022-10-03T19:58:26.077" v="26" actId="20577"/>
          <ac:spMkLst>
            <pc:docMk/>
            <pc:sldMk cId="3360240741" sldId="268"/>
            <ac:spMk id="2" creationId="{C060B360-4A64-91C9-BA24-F7C286880072}"/>
          </ac:spMkLst>
        </pc:spChg>
        <pc:spChg chg="del">
          <ac:chgData name="Alford III, Tesla N." userId="babd66a6-afcd-4f59-b495-3948a9a7d0f7" providerId="ADAL" clId="{15B7B2BE-6363-47AE-BE8A-613B4274A00F}" dt="2022-10-03T19:18:40.229" v="5"/>
          <ac:spMkLst>
            <pc:docMk/>
            <pc:sldMk cId="3360240741" sldId="268"/>
            <ac:spMk id="5" creationId="{D9F44E44-035F-3BC5-C1F0-7191302E7F75}"/>
          </ac:spMkLst>
        </pc:spChg>
        <pc:graphicFrameChg chg="add del mod">
          <ac:chgData name="Alford III, Tesla N." userId="babd66a6-afcd-4f59-b495-3948a9a7d0f7" providerId="ADAL" clId="{15B7B2BE-6363-47AE-BE8A-613B4274A00F}" dt="2022-10-03T19:18:22.343" v="4" actId="478"/>
          <ac:graphicFrameMkLst>
            <pc:docMk/>
            <pc:sldMk cId="3360240741" sldId="268"/>
            <ac:graphicFrameMk id="3" creationId="{09DA9195-5D33-CF0B-960F-21AFE4B7F45D}"/>
          </ac:graphicFrameMkLst>
        </pc:graphicFrameChg>
        <pc:picChg chg="add mod modCrop">
          <ac:chgData name="Alford III, Tesla N." userId="babd66a6-afcd-4f59-b495-3948a9a7d0f7" providerId="ADAL" clId="{15B7B2BE-6363-47AE-BE8A-613B4274A00F}" dt="2022-10-03T19:27:22.829" v="15" actId="1076"/>
          <ac:picMkLst>
            <pc:docMk/>
            <pc:sldMk cId="3360240741" sldId="268"/>
            <ac:picMk id="6" creationId="{5EB8F6F3-487D-D504-AED5-CEE5F6ABDC85}"/>
          </ac:picMkLst>
        </pc:picChg>
      </pc:sldChg>
      <pc:sldChg chg="modSp mod">
        <pc:chgData name="Alford III, Tesla N." userId="babd66a6-afcd-4f59-b495-3948a9a7d0f7" providerId="ADAL" clId="{15B7B2BE-6363-47AE-BE8A-613B4274A00F}" dt="2022-10-12T14:41:36.007" v="1317" actId="20577"/>
        <pc:sldMkLst>
          <pc:docMk/>
          <pc:sldMk cId="199341519" sldId="269"/>
        </pc:sldMkLst>
        <pc:spChg chg="mod">
          <ac:chgData name="Alford III, Tesla N." userId="babd66a6-afcd-4f59-b495-3948a9a7d0f7" providerId="ADAL" clId="{15B7B2BE-6363-47AE-BE8A-613B4274A00F}" dt="2022-10-12T14:41:36.007" v="1317" actId="20577"/>
          <ac:spMkLst>
            <pc:docMk/>
            <pc:sldMk cId="199341519" sldId="269"/>
            <ac:spMk id="4" creationId="{516C5DC4-F248-2804-E999-1B973D027E4B}"/>
          </ac:spMkLst>
        </pc:spChg>
      </pc:sldChg>
      <pc:sldChg chg="addSp delSp modSp mod">
        <pc:chgData name="Alford III, Tesla N." userId="babd66a6-afcd-4f59-b495-3948a9a7d0f7" providerId="ADAL" clId="{15B7B2BE-6363-47AE-BE8A-613B4274A00F}" dt="2022-10-12T13:56:45.165" v="1184" actId="20577"/>
        <pc:sldMkLst>
          <pc:docMk/>
          <pc:sldMk cId="3724009850" sldId="270"/>
        </pc:sldMkLst>
        <pc:spChg chg="mod">
          <ac:chgData name="Alford III, Tesla N." userId="babd66a6-afcd-4f59-b495-3948a9a7d0f7" providerId="ADAL" clId="{15B7B2BE-6363-47AE-BE8A-613B4274A00F}" dt="2022-10-12T13:56:45.165" v="1184" actId="20577"/>
          <ac:spMkLst>
            <pc:docMk/>
            <pc:sldMk cId="3724009850" sldId="270"/>
            <ac:spMk id="8" creationId="{AB5D66A4-18E0-DBEC-25E0-C8937D895A00}"/>
          </ac:spMkLst>
        </pc:spChg>
        <pc:spChg chg="add mod">
          <ac:chgData name="Alford III, Tesla N." userId="babd66a6-afcd-4f59-b495-3948a9a7d0f7" providerId="ADAL" clId="{15B7B2BE-6363-47AE-BE8A-613B4274A00F}" dt="2022-10-03T20:17:51.629" v="46" actId="14100"/>
          <ac:spMkLst>
            <pc:docMk/>
            <pc:sldMk cId="3724009850" sldId="270"/>
            <ac:spMk id="9" creationId="{B1982CB0-840F-9850-1FA0-E3D61D9C434A}"/>
          </ac:spMkLst>
        </pc:spChg>
        <pc:spChg chg="add mod">
          <ac:chgData name="Alford III, Tesla N." userId="babd66a6-afcd-4f59-b495-3948a9a7d0f7" providerId="ADAL" clId="{15B7B2BE-6363-47AE-BE8A-613B4274A00F}" dt="2022-10-03T20:26:17.427" v="67" actId="1076"/>
          <ac:spMkLst>
            <pc:docMk/>
            <pc:sldMk cId="3724009850" sldId="270"/>
            <ac:spMk id="10" creationId="{083E06E6-9A53-CAFA-0424-24704D7A9A11}"/>
          </ac:spMkLst>
        </pc:spChg>
        <pc:picChg chg="mod ord">
          <ac:chgData name="Alford III, Tesla N." userId="babd66a6-afcd-4f59-b495-3948a9a7d0f7" providerId="ADAL" clId="{15B7B2BE-6363-47AE-BE8A-613B4274A00F}" dt="2022-10-03T20:26:17.427" v="67" actId="1076"/>
          <ac:picMkLst>
            <pc:docMk/>
            <pc:sldMk cId="3724009850" sldId="270"/>
            <ac:picMk id="4" creationId="{726D508E-E350-EF91-D96E-AE7420B6DE2E}"/>
          </ac:picMkLst>
        </pc:picChg>
        <pc:picChg chg="mod ord">
          <ac:chgData name="Alford III, Tesla N." userId="babd66a6-afcd-4f59-b495-3948a9a7d0f7" providerId="ADAL" clId="{15B7B2BE-6363-47AE-BE8A-613B4274A00F}" dt="2022-10-03T20:26:17.427" v="67" actId="1076"/>
          <ac:picMkLst>
            <pc:docMk/>
            <pc:sldMk cId="3724009850" sldId="270"/>
            <ac:picMk id="5" creationId="{92890478-4BDC-06E4-0CD7-5C18740733CD}"/>
          </ac:picMkLst>
        </pc:picChg>
        <pc:picChg chg="add mod modCrop">
          <ac:chgData name="Alford III, Tesla N." userId="babd66a6-afcd-4f59-b495-3948a9a7d0f7" providerId="ADAL" clId="{15B7B2BE-6363-47AE-BE8A-613B4274A00F}" dt="2022-10-03T20:17:55.050" v="47" actId="1076"/>
          <ac:picMkLst>
            <pc:docMk/>
            <pc:sldMk cId="3724009850" sldId="270"/>
            <ac:picMk id="7" creationId="{625C520D-F86A-6469-E327-2D9B931F9634}"/>
          </ac:picMkLst>
        </pc:picChg>
        <pc:picChg chg="add mod modCrop">
          <ac:chgData name="Alford III, Tesla N." userId="babd66a6-afcd-4f59-b495-3948a9a7d0f7" providerId="ADAL" clId="{15B7B2BE-6363-47AE-BE8A-613B4274A00F}" dt="2022-10-03T20:14:14.990" v="37" actId="1076"/>
          <ac:picMkLst>
            <pc:docMk/>
            <pc:sldMk cId="3724009850" sldId="270"/>
            <ac:picMk id="8" creationId="{0547D4E6-8260-422C-A95C-50CA41871D74}"/>
          </ac:picMkLst>
        </pc:picChg>
        <pc:picChg chg="add del">
          <ac:chgData name="Alford III, Tesla N." userId="babd66a6-afcd-4f59-b495-3948a9a7d0f7" providerId="ADAL" clId="{15B7B2BE-6363-47AE-BE8A-613B4274A00F}" dt="2022-10-03T20:26:43.635" v="69"/>
          <ac:picMkLst>
            <pc:docMk/>
            <pc:sldMk cId="3724009850" sldId="270"/>
            <ac:picMk id="62466" creationId="{A96A2726-0100-CCFC-D66C-8B95108963F1}"/>
          </ac:picMkLst>
        </pc:picChg>
        <pc:picChg chg="add del">
          <ac:chgData name="Alford III, Tesla N." userId="babd66a6-afcd-4f59-b495-3948a9a7d0f7" providerId="ADAL" clId="{15B7B2BE-6363-47AE-BE8A-613B4274A00F}" dt="2022-10-03T20:26:52.094" v="71"/>
          <ac:picMkLst>
            <pc:docMk/>
            <pc:sldMk cId="3724009850" sldId="270"/>
            <ac:picMk id="62468" creationId="{E17B424F-8F9F-E981-F578-65FC43F3464D}"/>
          </ac:picMkLst>
        </pc:picChg>
      </pc:sldChg>
      <pc:sldChg chg="modSp mod">
        <pc:chgData name="Alford III, Tesla N." userId="babd66a6-afcd-4f59-b495-3948a9a7d0f7" providerId="ADAL" clId="{15B7B2BE-6363-47AE-BE8A-613B4274A00F}" dt="2022-10-12T14:40:59.996" v="1303" actId="20577"/>
        <pc:sldMkLst>
          <pc:docMk/>
          <pc:sldMk cId="3553592651" sldId="275"/>
        </pc:sldMkLst>
        <pc:spChg chg="mod">
          <ac:chgData name="Alford III, Tesla N." userId="babd66a6-afcd-4f59-b495-3948a9a7d0f7" providerId="ADAL" clId="{15B7B2BE-6363-47AE-BE8A-613B4274A00F}" dt="2022-10-12T14:40:59.996" v="1303" actId="20577"/>
          <ac:spMkLst>
            <pc:docMk/>
            <pc:sldMk cId="3553592651" sldId="275"/>
            <ac:spMk id="3" creationId="{60EC2CC0-3825-834D-6204-676FC4BBAB58}"/>
          </ac:spMkLst>
        </pc:spChg>
      </pc:sldChg>
      <pc:sldChg chg="modSp mod ord">
        <pc:chgData name="Alford III, Tesla N." userId="babd66a6-afcd-4f59-b495-3948a9a7d0f7" providerId="ADAL" clId="{15B7B2BE-6363-47AE-BE8A-613B4274A00F}" dt="2022-10-12T14:40:36.984" v="1295" actId="20577"/>
        <pc:sldMkLst>
          <pc:docMk/>
          <pc:sldMk cId="3283620086" sldId="289"/>
        </pc:sldMkLst>
        <pc:spChg chg="mod">
          <ac:chgData name="Alford III, Tesla N." userId="babd66a6-afcd-4f59-b495-3948a9a7d0f7" providerId="ADAL" clId="{15B7B2BE-6363-47AE-BE8A-613B4274A00F}" dt="2022-10-12T14:40:36.984" v="1295" actId="20577"/>
          <ac:spMkLst>
            <pc:docMk/>
            <pc:sldMk cId="3283620086" sldId="289"/>
            <ac:spMk id="7" creationId="{B91ACEBE-1FAE-96FC-DE44-85E09322B3F5}"/>
          </ac:spMkLst>
        </pc:spChg>
      </pc:sldChg>
      <pc:sldChg chg="modSp mod">
        <pc:chgData name="Alford III, Tesla N." userId="babd66a6-afcd-4f59-b495-3948a9a7d0f7" providerId="ADAL" clId="{15B7B2BE-6363-47AE-BE8A-613B4274A00F}" dt="2022-10-12T14:41:06.309" v="1305" actId="20577"/>
        <pc:sldMkLst>
          <pc:docMk/>
          <pc:sldMk cId="1260177162" sldId="290"/>
        </pc:sldMkLst>
        <pc:spChg chg="mod">
          <ac:chgData name="Alford III, Tesla N." userId="babd66a6-afcd-4f59-b495-3948a9a7d0f7" providerId="ADAL" clId="{15B7B2BE-6363-47AE-BE8A-613B4274A00F}" dt="2022-10-12T14:41:06.309" v="1305" actId="20577"/>
          <ac:spMkLst>
            <pc:docMk/>
            <pc:sldMk cId="1260177162" sldId="290"/>
            <ac:spMk id="6" creationId="{4AED7E45-E2F2-76DB-8C6E-0F1DBBE35B44}"/>
          </ac:spMkLst>
        </pc:spChg>
        <pc:graphicFrameChg chg="modGraphic">
          <ac:chgData name="Alford III, Tesla N." userId="babd66a6-afcd-4f59-b495-3948a9a7d0f7" providerId="ADAL" clId="{15B7B2BE-6363-47AE-BE8A-613B4274A00F}" dt="2022-10-12T03:34:06.846" v="1150" actId="20577"/>
          <ac:graphicFrameMkLst>
            <pc:docMk/>
            <pc:sldMk cId="1260177162" sldId="290"/>
            <ac:graphicFrameMk id="5" creationId="{038438B6-F068-DD5C-A4A5-CC41B67EF6E9}"/>
          </ac:graphicFrameMkLst>
        </pc:graphicFrameChg>
      </pc:sldChg>
      <pc:sldChg chg="addSp delSp modSp add mod">
        <pc:chgData name="Alford III, Tesla N." userId="babd66a6-afcd-4f59-b495-3948a9a7d0f7" providerId="ADAL" clId="{15B7B2BE-6363-47AE-BE8A-613B4274A00F}" dt="2022-10-12T02:13:06.944" v="890" actId="1076"/>
        <pc:sldMkLst>
          <pc:docMk/>
          <pc:sldMk cId="2990621880" sldId="292"/>
        </pc:sldMkLst>
        <pc:spChg chg="add mod">
          <ac:chgData name="Alford III, Tesla N." userId="babd66a6-afcd-4f59-b495-3948a9a7d0f7" providerId="ADAL" clId="{15B7B2BE-6363-47AE-BE8A-613B4274A00F}" dt="2022-10-03T20:38:08.465" v="120" actId="1076"/>
          <ac:spMkLst>
            <pc:docMk/>
            <pc:sldMk cId="2990621880" sldId="292"/>
            <ac:spMk id="4" creationId="{1EFB8A72-B0F7-3FCE-520B-2C1C639F5F42}"/>
          </ac:spMkLst>
        </pc:spChg>
        <pc:spChg chg="mod">
          <ac:chgData name="Alford III, Tesla N." userId="babd66a6-afcd-4f59-b495-3948a9a7d0f7" providerId="ADAL" clId="{15B7B2BE-6363-47AE-BE8A-613B4274A00F}" dt="2022-10-03T20:27:51.759" v="84" actId="14100"/>
          <ac:spMkLst>
            <pc:docMk/>
            <pc:sldMk cId="2990621880" sldId="292"/>
            <ac:spMk id="9" creationId="{B1982CB0-840F-9850-1FA0-E3D61D9C434A}"/>
          </ac:spMkLst>
        </pc:spChg>
        <pc:spChg chg="del">
          <ac:chgData name="Alford III, Tesla N." userId="babd66a6-afcd-4f59-b495-3948a9a7d0f7" providerId="ADAL" clId="{15B7B2BE-6363-47AE-BE8A-613B4274A00F}" dt="2022-10-03T20:27:08.482" v="73" actId="478"/>
          <ac:spMkLst>
            <pc:docMk/>
            <pc:sldMk cId="2990621880" sldId="292"/>
            <ac:spMk id="10" creationId="{083E06E6-9A53-CAFA-0424-24704D7A9A11}"/>
          </ac:spMkLst>
        </pc:spChg>
        <pc:picChg chg="del">
          <ac:chgData name="Alford III, Tesla N." userId="babd66a6-afcd-4f59-b495-3948a9a7d0f7" providerId="ADAL" clId="{15B7B2BE-6363-47AE-BE8A-613B4274A00F}" dt="2022-10-03T20:27:08.482" v="73" actId="478"/>
          <ac:picMkLst>
            <pc:docMk/>
            <pc:sldMk cId="2990621880" sldId="292"/>
            <ac:picMk id="4" creationId="{726D508E-E350-EF91-D96E-AE7420B6DE2E}"/>
          </ac:picMkLst>
        </pc:picChg>
        <pc:picChg chg="del">
          <ac:chgData name="Alford III, Tesla N." userId="babd66a6-afcd-4f59-b495-3948a9a7d0f7" providerId="ADAL" clId="{15B7B2BE-6363-47AE-BE8A-613B4274A00F}" dt="2022-10-03T20:27:08.482" v="73" actId="478"/>
          <ac:picMkLst>
            <pc:docMk/>
            <pc:sldMk cId="2990621880" sldId="292"/>
            <ac:picMk id="5" creationId="{92890478-4BDC-06E4-0CD7-5C18740733CD}"/>
          </ac:picMkLst>
        </pc:picChg>
        <pc:picChg chg="mod ord">
          <ac:chgData name="Alford III, Tesla N." userId="babd66a6-afcd-4f59-b495-3948a9a7d0f7" providerId="ADAL" clId="{15B7B2BE-6363-47AE-BE8A-613B4274A00F}" dt="2022-10-12T02:12:34.927" v="887" actId="167"/>
          <ac:picMkLst>
            <pc:docMk/>
            <pc:sldMk cId="2990621880" sldId="292"/>
            <ac:picMk id="7" creationId="{625C520D-F86A-6469-E327-2D9B931F9634}"/>
          </ac:picMkLst>
        </pc:picChg>
        <pc:picChg chg="mod">
          <ac:chgData name="Alford III, Tesla N." userId="babd66a6-afcd-4f59-b495-3948a9a7d0f7" providerId="ADAL" clId="{15B7B2BE-6363-47AE-BE8A-613B4274A00F}" dt="2022-10-03T20:27:24.443" v="78" actId="1076"/>
          <ac:picMkLst>
            <pc:docMk/>
            <pc:sldMk cId="2990621880" sldId="292"/>
            <ac:picMk id="8" creationId="{0547D4E6-8260-422C-A95C-50CA41871D74}"/>
          </ac:picMkLst>
        </pc:picChg>
        <pc:picChg chg="add del mod">
          <ac:chgData name="Alford III, Tesla N." userId="babd66a6-afcd-4f59-b495-3948a9a7d0f7" providerId="ADAL" clId="{15B7B2BE-6363-47AE-BE8A-613B4274A00F}" dt="2022-10-03T20:29:22.202" v="91" actId="21"/>
          <ac:picMkLst>
            <pc:docMk/>
            <pc:sldMk cId="2990621880" sldId="292"/>
            <ac:picMk id="11" creationId="{B851DFF6-D028-4030-50F2-6B97B21D74BC}"/>
          </ac:picMkLst>
        </pc:picChg>
        <pc:picChg chg="add mod ord">
          <ac:chgData name="Alford III, Tesla N." userId="babd66a6-afcd-4f59-b495-3948a9a7d0f7" providerId="ADAL" clId="{15B7B2BE-6363-47AE-BE8A-613B4274A00F}" dt="2022-10-12T02:12:31.470" v="886" actId="167"/>
          <ac:picMkLst>
            <pc:docMk/>
            <pc:sldMk cId="2990621880" sldId="292"/>
            <ac:picMk id="12" creationId="{87280680-495F-945C-080C-9966900E53BF}"/>
          </ac:picMkLst>
        </pc:picChg>
        <pc:picChg chg="add del mod ord">
          <ac:chgData name="Alford III, Tesla N." userId="babd66a6-afcd-4f59-b495-3948a9a7d0f7" providerId="ADAL" clId="{15B7B2BE-6363-47AE-BE8A-613B4274A00F}" dt="2022-10-03T20:30:41.530" v="102" actId="478"/>
          <ac:picMkLst>
            <pc:docMk/>
            <pc:sldMk cId="2990621880" sldId="292"/>
            <ac:picMk id="13" creationId="{88BF1E70-6F49-E99A-18C5-8723060D6ED5}"/>
          </ac:picMkLst>
        </pc:picChg>
        <pc:picChg chg="add mod ord">
          <ac:chgData name="Alford III, Tesla N." userId="babd66a6-afcd-4f59-b495-3948a9a7d0f7" providerId="ADAL" clId="{15B7B2BE-6363-47AE-BE8A-613B4274A00F}" dt="2022-10-12T02:13:06.944" v="890" actId="1076"/>
          <ac:picMkLst>
            <pc:docMk/>
            <pc:sldMk cId="2990621880" sldId="292"/>
            <ac:picMk id="14" creationId="{9CC52A4E-02DC-21D0-808D-83DC94E82FEF}"/>
          </ac:picMkLst>
        </pc:picChg>
      </pc:sldChg>
      <pc:sldChg chg="delSp modSp mod">
        <pc:chgData name="Alford III, Tesla N." userId="babd66a6-afcd-4f59-b495-3948a9a7d0f7" providerId="ADAL" clId="{15B7B2BE-6363-47AE-BE8A-613B4274A00F}" dt="2022-10-12T14:41:57.306" v="1323" actId="478"/>
        <pc:sldMkLst>
          <pc:docMk/>
          <pc:sldMk cId="2830437999" sldId="293"/>
        </pc:sldMkLst>
        <pc:spChg chg="del mod">
          <ac:chgData name="Alford III, Tesla N." userId="babd66a6-afcd-4f59-b495-3948a9a7d0f7" providerId="ADAL" clId="{15B7B2BE-6363-47AE-BE8A-613B4274A00F}" dt="2022-10-12T14:41:57.306" v="1323" actId="478"/>
          <ac:spMkLst>
            <pc:docMk/>
            <pc:sldMk cId="2830437999" sldId="293"/>
            <ac:spMk id="7" creationId="{7C39EA15-E9FC-3626-5CE3-DC9C0AE1E172}"/>
          </ac:spMkLst>
        </pc:spChg>
      </pc:sldChg>
      <pc:sldChg chg="modSp mod">
        <pc:chgData name="Alford III, Tesla N." userId="babd66a6-afcd-4f59-b495-3948a9a7d0f7" providerId="ADAL" clId="{15B7B2BE-6363-47AE-BE8A-613B4274A00F}" dt="2022-10-12T02:36:34.696" v="943" actId="20577"/>
        <pc:sldMkLst>
          <pc:docMk/>
          <pc:sldMk cId="2905346201" sldId="294"/>
        </pc:sldMkLst>
        <pc:spChg chg="mod">
          <ac:chgData name="Alford III, Tesla N." userId="babd66a6-afcd-4f59-b495-3948a9a7d0f7" providerId="ADAL" clId="{15B7B2BE-6363-47AE-BE8A-613B4274A00F}" dt="2022-10-12T02:36:34.696" v="943" actId="20577"/>
          <ac:spMkLst>
            <pc:docMk/>
            <pc:sldMk cId="2905346201" sldId="294"/>
            <ac:spMk id="3" creationId="{C1A53CEA-E4BA-963F-ACE1-61ACD465EA47}"/>
          </ac:spMkLst>
        </pc:spChg>
      </pc:sldChg>
      <pc:sldChg chg="modSp mod addCm delCm">
        <pc:chgData name="Alford III, Tesla N." userId="babd66a6-afcd-4f59-b495-3948a9a7d0f7" providerId="ADAL" clId="{15B7B2BE-6363-47AE-BE8A-613B4274A00F}" dt="2022-10-12T14:39:15.980" v="1287"/>
        <pc:sldMkLst>
          <pc:docMk/>
          <pc:sldMk cId="2080246197" sldId="296"/>
        </pc:sldMkLst>
        <pc:spChg chg="mod">
          <ac:chgData name="Alford III, Tesla N." userId="babd66a6-afcd-4f59-b495-3948a9a7d0f7" providerId="ADAL" clId="{15B7B2BE-6363-47AE-BE8A-613B4274A00F}" dt="2022-10-12T13:57:54.887" v="1186" actId="13926"/>
          <ac:spMkLst>
            <pc:docMk/>
            <pc:sldMk cId="2080246197" sldId="296"/>
            <ac:spMk id="14" creationId="{9BE358BC-16B3-D375-608D-D85EE7EEA716}"/>
          </ac:spMkLst>
        </pc:spChg>
      </pc:sldChg>
      <pc:sldChg chg="modSp mod">
        <pc:chgData name="Alford III, Tesla N." userId="babd66a6-afcd-4f59-b495-3948a9a7d0f7" providerId="ADAL" clId="{15B7B2BE-6363-47AE-BE8A-613B4274A00F}" dt="2022-10-12T13:52:29.994" v="1180" actId="20577"/>
        <pc:sldMkLst>
          <pc:docMk/>
          <pc:sldMk cId="3680902242" sldId="298"/>
        </pc:sldMkLst>
        <pc:spChg chg="mod">
          <ac:chgData name="Alford III, Tesla N." userId="babd66a6-afcd-4f59-b495-3948a9a7d0f7" providerId="ADAL" clId="{15B7B2BE-6363-47AE-BE8A-613B4274A00F}" dt="2022-10-12T13:52:29.994" v="1180" actId="20577"/>
          <ac:spMkLst>
            <pc:docMk/>
            <pc:sldMk cId="3680902242" sldId="298"/>
            <ac:spMk id="8" creationId="{C26525BB-8AEC-13E0-0C1E-E60685D7C4DD}"/>
          </ac:spMkLst>
        </pc:spChg>
      </pc:sldChg>
      <pc:sldChg chg="addSp delSp modSp del mod">
        <pc:chgData name="Alford III, Tesla N." userId="babd66a6-afcd-4f59-b495-3948a9a7d0f7" providerId="ADAL" clId="{15B7B2BE-6363-47AE-BE8A-613B4274A00F}" dt="2022-10-12T03:22:00.594" v="1116" actId="47"/>
        <pc:sldMkLst>
          <pc:docMk/>
          <pc:sldMk cId="1415713922" sldId="299"/>
        </pc:sldMkLst>
        <pc:graphicFrameChg chg="mod">
          <ac:chgData name="Alford III, Tesla N." userId="babd66a6-afcd-4f59-b495-3948a9a7d0f7" providerId="ADAL" clId="{15B7B2BE-6363-47AE-BE8A-613B4274A00F}" dt="2022-10-12T03:10:03.062" v="1072"/>
          <ac:graphicFrameMkLst>
            <pc:docMk/>
            <pc:sldMk cId="1415713922" sldId="299"/>
            <ac:graphicFrameMk id="15" creationId="{4348B20E-17F5-2DDD-4317-A4D772621856}"/>
          </ac:graphicFrameMkLst>
        </pc:graphicFrameChg>
        <pc:picChg chg="add del mod">
          <ac:chgData name="Alford III, Tesla N." userId="babd66a6-afcd-4f59-b495-3948a9a7d0f7" providerId="ADAL" clId="{15B7B2BE-6363-47AE-BE8A-613B4274A00F}" dt="2022-10-07T19:31:11.715" v="194" actId="21"/>
          <ac:picMkLst>
            <pc:docMk/>
            <pc:sldMk cId="1415713922" sldId="299"/>
            <ac:picMk id="3" creationId="{FFAAD52E-D4F0-8B17-BE2F-3ED5C382C0B5}"/>
          </ac:picMkLst>
        </pc:picChg>
      </pc:sldChg>
      <pc:sldChg chg="del">
        <pc:chgData name="Alford III, Tesla N." userId="babd66a6-afcd-4f59-b495-3948a9a7d0f7" providerId="ADAL" clId="{15B7B2BE-6363-47AE-BE8A-613B4274A00F}" dt="2022-10-12T03:21:58.462" v="1115" actId="47"/>
        <pc:sldMkLst>
          <pc:docMk/>
          <pc:sldMk cId="2479728041" sldId="300"/>
        </pc:sldMkLst>
      </pc:sldChg>
      <pc:sldChg chg="addSp delSp modSp new del mod">
        <pc:chgData name="Alford III, Tesla N." userId="babd66a6-afcd-4f59-b495-3948a9a7d0f7" providerId="ADAL" clId="{15B7B2BE-6363-47AE-BE8A-613B4274A00F}" dt="2022-10-07T20:29:56.663" v="881" actId="2696"/>
        <pc:sldMkLst>
          <pc:docMk/>
          <pc:sldMk cId="3052025555" sldId="301"/>
        </pc:sldMkLst>
        <pc:spChg chg="del">
          <ac:chgData name="Alford III, Tesla N." userId="babd66a6-afcd-4f59-b495-3948a9a7d0f7" providerId="ADAL" clId="{15B7B2BE-6363-47AE-BE8A-613B4274A00F}" dt="2022-10-07T19:47:08.738" v="428"/>
          <ac:spMkLst>
            <pc:docMk/>
            <pc:sldMk cId="3052025555" sldId="301"/>
            <ac:spMk id="2" creationId="{82F36D69-F429-628A-C580-6344DA732C82}"/>
          </ac:spMkLst>
        </pc:spChg>
        <pc:spChg chg="del">
          <ac:chgData name="Alford III, Tesla N." userId="babd66a6-afcd-4f59-b495-3948a9a7d0f7" providerId="ADAL" clId="{15B7B2BE-6363-47AE-BE8A-613B4274A00F}" dt="2022-10-07T19:48:46.532" v="443" actId="1032"/>
          <ac:spMkLst>
            <pc:docMk/>
            <pc:sldMk cId="3052025555" sldId="301"/>
            <ac:spMk id="3" creationId="{F8C0BDDD-05E2-27C6-1E28-E8EFEC8B97A3}"/>
          </ac:spMkLst>
        </pc:spChg>
        <pc:spChg chg="add mod">
          <ac:chgData name="Alford III, Tesla N." userId="babd66a6-afcd-4f59-b495-3948a9a7d0f7" providerId="ADAL" clId="{15B7B2BE-6363-47AE-BE8A-613B4274A00F}" dt="2022-10-07T19:47:17.279" v="442" actId="20577"/>
          <ac:spMkLst>
            <pc:docMk/>
            <pc:sldMk cId="3052025555" sldId="301"/>
            <ac:spMk id="4" creationId="{618DBB92-CE69-9ECB-50E4-9B8A7A5AC635}"/>
          </ac:spMkLst>
        </pc:spChg>
        <pc:graphicFrameChg chg="add mod modGraphic">
          <ac:chgData name="Alford III, Tesla N." userId="babd66a6-afcd-4f59-b495-3948a9a7d0f7" providerId="ADAL" clId="{15B7B2BE-6363-47AE-BE8A-613B4274A00F}" dt="2022-10-07T20:02:37.116" v="813" actId="20577"/>
          <ac:graphicFrameMkLst>
            <pc:docMk/>
            <pc:sldMk cId="3052025555" sldId="301"/>
            <ac:graphicFrameMk id="5" creationId="{AFA1D951-F7AA-640C-70FF-AE03DDCD8B7B}"/>
          </ac:graphicFrameMkLst>
        </pc:graphicFrameChg>
      </pc:sldChg>
      <pc:sldChg chg="addSp delSp modSp new mod delAnim modAnim">
        <pc:chgData name="Alford III, Tesla N." userId="babd66a6-afcd-4f59-b495-3948a9a7d0f7" providerId="ADAL" clId="{15B7B2BE-6363-47AE-BE8A-613B4274A00F}" dt="2022-10-12T02:39:36.831" v="976" actId="478"/>
        <pc:sldMkLst>
          <pc:docMk/>
          <pc:sldMk cId="4110407194" sldId="302"/>
        </pc:sldMkLst>
        <pc:spChg chg="del">
          <ac:chgData name="Alford III, Tesla N." userId="babd66a6-afcd-4f59-b495-3948a9a7d0f7" providerId="ADAL" clId="{15B7B2BE-6363-47AE-BE8A-613B4274A00F}" dt="2022-10-07T20:03:49.757" v="816"/>
          <ac:spMkLst>
            <pc:docMk/>
            <pc:sldMk cId="4110407194" sldId="302"/>
            <ac:spMk id="2" creationId="{43643D24-319A-6C91-7C0D-AE54927D0F62}"/>
          </ac:spMkLst>
        </pc:spChg>
        <pc:spChg chg="del">
          <ac:chgData name="Alford III, Tesla N." userId="babd66a6-afcd-4f59-b495-3948a9a7d0f7" providerId="ADAL" clId="{15B7B2BE-6363-47AE-BE8A-613B4274A00F}" dt="2022-10-07T20:03:59.524" v="817" actId="478"/>
          <ac:spMkLst>
            <pc:docMk/>
            <pc:sldMk cId="4110407194" sldId="302"/>
            <ac:spMk id="3" creationId="{1CE7E97A-D5CB-E660-99C1-7AC9C71C6C9D}"/>
          </ac:spMkLst>
        </pc:spChg>
        <pc:spChg chg="add mod">
          <ac:chgData name="Alford III, Tesla N." userId="babd66a6-afcd-4f59-b495-3948a9a7d0f7" providerId="ADAL" clId="{15B7B2BE-6363-47AE-BE8A-613B4274A00F}" dt="2022-10-07T20:06:47.710" v="827" actId="1076"/>
          <ac:spMkLst>
            <pc:docMk/>
            <pc:sldMk cId="4110407194" sldId="302"/>
            <ac:spMk id="5" creationId="{F2CA2D33-6ECB-F34A-D756-597E8ABF2E8D}"/>
          </ac:spMkLst>
        </pc:spChg>
        <pc:spChg chg="add del mod">
          <ac:chgData name="Alford III, Tesla N." userId="babd66a6-afcd-4f59-b495-3948a9a7d0f7" providerId="ADAL" clId="{15B7B2BE-6363-47AE-BE8A-613B4274A00F}" dt="2022-10-07T20:06:39.002" v="825"/>
          <ac:spMkLst>
            <pc:docMk/>
            <pc:sldMk cId="4110407194" sldId="302"/>
            <ac:spMk id="8" creationId="{4FF42B77-5C81-7FC2-B606-61B02F2D93C5}"/>
          </ac:spMkLst>
        </pc:spChg>
        <pc:spChg chg="add del mod">
          <ac:chgData name="Alford III, Tesla N." userId="babd66a6-afcd-4f59-b495-3948a9a7d0f7" providerId="ADAL" clId="{15B7B2BE-6363-47AE-BE8A-613B4274A00F}" dt="2022-10-12T02:19:04.130" v="891" actId="478"/>
          <ac:spMkLst>
            <pc:docMk/>
            <pc:sldMk cId="4110407194" sldId="302"/>
            <ac:spMk id="9" creationId="{CBA64FC8-56D1-5495-4E67-09C9D327522E}"/>
          </ac:spMkLst>
        </pc:spChg>
        <pc:spChg chg="add del mod">
          <ac:chgData name="Alford III, Tesla N." userId="babd66a6-afcd-4f59-b495-3948a9a7d0f7" providerId="ADAL" clId="{15B7B2BE-6363-47AE-BE8A-613B4274A00F}" dt="2022-10-12T02:22:53.247" v="905" actId="478"/>
          <ac:spMkLst>
            <pc:docMk/>
            <pc:sldMk cId="4110407194" sldId="302"/>
            <ac:spMk id="14" creationId="{61A03EA5-6E54-7794-CB1B-78F952B2B3DA}"/>
          </ac:spMkLst>
        </pc:spChg>
        <pc:spChg chg="add mod">
          <ac:chgData name="Alford III, Tesla N." userId="babd66a6-afcd-4f59-b495-3948a9a7d0f7" providerId="ADAL" clId="{15B7B2BE-6363-47AE-BE8A-613B4274A00F}" dt="2022-10-12T02:22:25.685" v="903" actId="1076"/>
          <ac:spMkLst>
            <pc:docMk/>
            <pc:sldMk cId="4110407194" sldId="302"/>
            <ac:spMk id="15" creationId="{30A45B15-3A77-9CEA-DB33-B7EAD2E6495A}"/>
          </ac:spMkLst>
        </pc:spChg>
        <pc:spChg chg="add mod">
          <ac:chgData name="Alford III, Tesla N." userId="babd66a6-afcd-4f59-b495-3948a9a7d0f7" providerId="ADAL" clId="{15B7B2BE-6363-47AE-BE8A-613B4274A00F}" dt="2022-10-12T02:21:47.011" v="898" actId="1076"/>
          <ac:spMkLst>
            <pc:docMk/>
            <pc:sldMk cId="4110407194" sldId="302"/>
            <ac:spMk id="17" creationId="{097B0308-0379-45C7-101B-9D4FAA535189}"/>
          </ac:spMkLst>
        </pc:spChg>
        <pc:spChg chg="del mod">
          <ac:chgData name="Alford III, Tesla N." userId="babd66a6-afcd-4f59-b495-3948a9a7d0f7" providerId="ADAL" clId="{15B7B2BE-6363-47AE-BE8A-613B4274A00F}" dt="2022-10-12T02:39:36.831" v="976" actId="478"/>
          <ac:spMkLst>
            <pc:docMk/>
            <pc:sldMk cId="4110407194" sldId="302"/>
            <ac:spMk id="19" creationId="{6A8433D9-E67A-BB27-92CA-4B51789B5F24}"/>
          </ac:spMkLst>
        </pc:spChg>
        <pc:spChg chg="add mod">
          <ac:chgData name="Alford III, Tesla N." userId="babd66a6-afcd-4f59-b495-3948a9a7d0f7" providerId="ADAL" clId="{15B7B2BE-6363-47AE-BE8A-613B4274A00F}" dt="2022-10-12T02:29:27.861" v="914" actId="1076"/>
          <ac:spMkLst>
            <pc:docMk/>
            <pc:sldMk cId="4110407194" sldId="302"/>
            <ac:spMk id="26" creationId="{803B72BB-7813-DC42-362B-6C77E2272A84}"/>
          </ac:spMkLst>
        </pc:spChg>
        <pc:grpChg chg="mod">
          <ac:chgData name="Alford III, Tesla N." userId="babd66a6-afcd-4f59-b495-3948a9a7d0f7" providerId="ADAL" clId="{15B7B2BE-6363-47AE-BE8A-613B4274A00F}" dt="2022-10-12T02:22:01.936" v="901" actId="1076"/>
          <ac:grpSpMkLst>
            <pc:docMk/>
            <pc:sldMk cId="4110407194" sldId="302"/>
            <ac:grpSpMk id="2" creationId="{D8A98A26-48FE-8545-48AD-360B60EA1961}"/>
          </ac:grpSpMkLst>
        </pc:grpChg>
        <pc:grpChg chg="mod">
          <ac:chgData name="Alford III, Tesla N." userId="babd66a6-afcd-4f59-b495-3948a9a7d0f7" providerId="ADAL" clId="{15B7B2BE-6363-47AE-BE8A-613B4274A00F}" dt="2022-10-12T02:29:27.861" v="914" actId="1076"/>
          <ac:grpSpMkLst>
            <pc:docMk/>
            <pc:sldMk cId="4110407194" sldId="302"/>
            <ac:grpSpMk id="8" creationId="{86782A75-92F6-8E33-04CC-236FF74406AA}"/>
          </ac:grpSpMkLst>
        </pc:grpChg>
        <pc:picChg chg="add mod">
          <ac:chgData name="Alford III, Tesla N." userId="babd66a6-afcd-4f59-b495-3948a9a7d0f7" providerId="ADAL" clId="{15B7B2BE-6363-47AE-BE8A-613B4274A00F}" dt="2022-10-07T20:04:07.760" v="818" actId="1076"/>
          <ac:picMkLst>
            <pc:docMk/>
            <pc:sldMk cId="4110407194" sldId="302"/>
            <ac:picMk id="4" creationId="{36E4BF08-3C3A-3680-875F-6326FEE8D752}"/>
          </ac:picMkLst>
        </pc:picChg>
        <pc:picChg chg="add mod">
          <ac:chgData name="Alford III, Tesla N." userId="babd66a6-afcd-4f59-b495-3948a9a7d0f7" providerId="ADAL" clId="{15B7B2BE-6363-47AE-BE8A-613B4274A00F}" dt="2022-10-12T02:22:29.865" v="904" actId="1076"/>
          <ac:picMkLst>
            <pc:docMk/>
            <pc:sldMk cId="4110407194" sldId="302"/>
            <ac:picMk id="13" creationId="{C04575BD-8AB6-F312-A8D8-2DE17EDC9982}"/>
          </ac:picMkLst>
        </pc:picChg>
        <pc:picChg chg="add mod">
          <ac:chgData name="Alford III, Tesla N." userId="babd66a6-afcd-4f59-b495-3948a9a7d0f7" providerId="ADAL" clId="{15B7B2BE-6363-47AE-BE8A-613B4274A00F}" dt="2022-10-12T02:21:47.011" v="898" actId="1076"/>
          <ac:picMkLst>
            <pc:docMk/>
            <pc:sldMk cId="4110407194" sldId="302"/>
            <ac:picMk id="18" creationId="{5D249C80-1554-1EF0-B6D9-8BF94E7B31B4}"/>
          </ac:picMkLst>
        </pc:picChg>
        <pc:cxnChg chg="add del mod">
          <ac:chgData name="Alford III, Tesla N." userId="babd66a6-afcd-4f59-b495-3948a9a7d0f7" providerId="ADAL" clId="{15B7B2BE-6363-47AE-BE8A-613B4274A00F}" dt="2022-10-12T02:19:06.829" v="892" actId="478"/>
          <ac:cxnSpMkLst>
            <pc:docMk/>
            <pc:sldMk cId="4110407194" sldId="302"/>
            <ac:cxnSpMk id="6" creationId="{F8D8250C-D981-11B3-DDEE-89FE7F902EC6}"/>
          </ac:cxnSpMkLst>
        </pc:cxnChg>
        <pc:cxnChg chg="add del mod">
          <ac:chgData name="Alford III, Tesla N." userId="babd66a6-afcd-4f59-b495-3948a9a7d0f7" providerId="ADAL" clId="{15B7B2BE-6363-47AE-BE8A-613B4274A00F}" dt="2022-10-12T02:23:10.108" v="908" actId="478"/>
          <ac:cxnSpMkLst>
            <pc:docMk/>
            <pc:sldMk cId="4110407194" sldId="302"/>
            <ac:cxnSpMk id="10" creationId="{EB2C72F2-348E-0252-CA09-655B10F7ADEE}"/>
          </ac:cxnSpMkLst>
        </pc:cxnChg>
        <pc:cxnChg chg="add mod">
          <ac:chgData name="Alford III, Tesla N." userId="babd66a6-afcd-4f59-b495-3948a9a7d0f7" providerId="ADAL" clId="{15B7B2BE-6363-47AE-BE8A-613B4274A00F}" dt="2022-10-07T20:26:32.468" v="862" actId="692"/>
          <ac:cxnSpMkLst>
            <pc:docMk/>
            <pc:sldMk cId="4110407194" sldId="302"/>
            <ac:cxnSpMk id="16" creationId="{08FFBB99-BC98-056C-3492-1D8DADA45D33}"/>
          </ac:cxnSpMkLst>
        </pc:cxnChg>
        <pc:cxnChg chg="add mod">
          <ac:chgData name="Alford III, Tesla N." userId="babd66a6-afcd-4f59-b495-3948a9a7d0f7" providerId="ADAL" clId="{15B7B2BE-6363-47AE-BE8A-613B4274A00F}" dt="2022-10-07T20:26:58.443" v="865" actId="14100"/>
          <ac:cxnSpMkLst>
            <pc:docMk/>
            <pc:sldMk cId="4110407194" sldId="302"/>
            <ac:cxnSpMk id="20" creationId="{5BF793BB-0092-5992-3F30-BD1345776658}"/>
          </ac:cxnSpMkLst>
        </pc:cxnChg>
        <pc:cxnChg chg="add mod">
          <ac:chgData name="Alford III, Tesla N." userId="babd66a6-afcd-4f59-b495-3948a9a7d0f7" providerId="ADAL" clId="{15B7B2BE-6363-47AE-BE8A-613B4274A00F}" dt="2022-10-07T20:27:55.637" v="873" actId="14100"/>
          <ac:cxnSpMkLst>
            <pc:docMk/>
            <pc:sldMk cId="4110407194" sldId="302"/>
            <ac:cxnSpMk id="22" creationId="{A783C883-B47C-F71A-EDF0-F93B4103F3EA}"/>
          </ac:cxnSpMkLst>
        </pc:cxnChg>
      </pc:sldChg>
      <pc:sldChg chg="addSp modSp mod ord">
        <pc:chgData name="Alford III, Tesla N." userId="babd66a6-afcd-4f59-b495-3948a9a7d0f7" providerId="ADAL" clId="{15B7B2BE-6363-47AE-BE8A-613B4274A00F}" dt="2022-10-12T14:40:15.816" v="1291" actId="20577"/>
        <pc:sldMkLst>
          <pc:docMk/>
          <pc:sldMk cId="1890539219" sldId="305"/>
        </pc:sldMkLst>
        <pc:spChg chg="mod">
          <ac:chgData name="Alford III, Tesla N." userId="babd66a6-afcd-4f59-b495-3948a9a7d0f7" providerId="ADAL" clId="{15B7B2BE-6363-47AE-BE8A-613B4274A00F}" dt="2022-10-12T14:40:15.816" v="1291" actId="20577"/>
          <ac:spMkLst>
            <pc:docMk/>
            <pc:sldMk cId="1890539219" sldId="305"/>
            <ac:spMk id="3" creationId="{B5F24BE6-AF8B-D045-F258-AF110202A7CA}"/>
          </ac:spMkLst>
        </pc:spChg>
        <pc:spChg chg="mod">
          <ac:chgData name="Alford III, Tesla N." userId="babd66a6-afcd-4f59-b495-3948a9a7d0f7" providerId="ADAL" clId="{15B7B2BE-6363-47AE-BE8A-613B4274A00F}" dt="2022-10-12T14:28:12.037" v="1286" actId="20577"/>
          <ac:spMkLst>
            <pc:docMk/>
            <pc:sldMk cId="1890539219" sldId="305"/>
            <ac:spMk id="4" creationId="{83297EEC-6299-D924-2B6D-504618678982}"/>
          </ac:spMkLst>
        </pc:spChg>
        <pc:spChg chg="add mod">
          <ac:chgData name="Alford III, Tesla N." userId="babd66a6-afcd-4f59-b495-3948a9a7d0f7" providerId="ADAL" clId="{15B7B2BE-6363-47AE-BE8A-613B4274A00F}" dt="2022-10-12T14:02:26.933" v="1220" actId="1076"/>
          <ac:spMkLst>
            <pc:docMk/>
            <pc:sldMk cId="1890539219" sldId="305"/>
            <ac:spMk id="5" creationId="{00D6513D-B2F3-290B-3745-AC2828A9A872}"/>
          </ac:spMkLst>
        </pc:spChg>
        <pc:spChg chg="mod">
          <ac:chgData name="Alford III, Tesla N." userId="babd66a6-afcd-4f59-b495-3948a9a7d0f7" providerId="ADAL" clId="{15B7B2BE-6363-47AE-BE8A-613B4274A00F}" dt="2022-10-12T14:18:31.123" v="1271" actId="20577"/>
          <ac:spMkLst>
            <pc:docMk/>
            <pc:sldMk cId="1890539219" sldId="305"/>
            <ac:spMk id="6" creationId="{7590E0A4-719A-8BC9-7311-41EAB006515F}"/>
          </ac:spMkLst>
        </pc:spChg>
      </pc:sldChg>
      <pc:sldChg chg="modSp mod">
        <pc:chgData name="Alford III, Tesla N." userId="babd66a6-afcd-4f59-b495-3948a9a7d0f7" providerId="ADAL" clId="{15B7B2BE-6363-47AE-BE8A-613B4274A00F}" dt="2022-10-12T14:40:23.094" v="1293" actId="20577"/>
        <pc:sldMkLst>
          <pc:docMk/>
          <pc:sldMk cId="749659287" sldId="307"/>
        </pc:sldMkLst>
        <pc:spChg chg="mod">
          <ac:chgData name="Alford III, Tesla N." userId="babd66a6-afcd-4f59-b495-3948a9a7d0f7" providerId="ADAL" clId="{15B7B2BE-6363-47AE-BE8A-613B4274A00F}" dt="2022-10-12T14:40:23.094" v="1293" actId="20577"/>
          <ac:spMkLst>
            <pc:docMk/>
            <pc:sldMk cId="749659287" sldId="307"/>
            <ac:spMk id="3" creationId="{222923F7-3118-F864-6129-3ECAB83C0F5B}"/>
          </ac:spMkLst>
        </pc:spChg>
      </pc:sldChg>
      <pc:sldChg chg="addSp delSp modSp mod">
        <pc:chgData name="Alford III, Tesla N." userId="babd66a6-afcd-4f59-b495-3948a9a7d0f7" providerId="ADAL" clId="{15B7B2BE-6363-47AE-BE8A-613B4274A00F}" dt="2022-10-12T02:58:35.442" v="1030"/>
        <pc:sldMkLst>
          <pc:docMk/>
          <pc:sldMk cId="421318452" sldId="311"/>
        </pc:sldMkLst>
        <pc:spChg chg="add mod">
          <ac:chgData name="Alford III, Tesla N." userId="babd66a6-afcd-4f59-b495-3948a9a7d0f7" providerId="ADAL" clId="{15B7B2BE-6363-47AE-BE8A-613B4274A00F}" dt="2022-10-12T02:58:35.442" v="1030"/>
          <ac:spMkLst>
            <pc:docMk/>
            <pc:sldMk cId="421318452" sldId="311"/>
            <ac:spMk id="2" creationId="{00CEC157-855D-CA2B-98BE-B24EFB4BF260}"/>
          </ac:spMkLst>
        </pc:spChg>
        <pc:spChg chg="del">
          <ac:chgData name="Alford III, Tesla N." userId="babd66a6-afcd-4f59-b495-3948a9a7d0f7" providerId="ADAL" clId="{15B7B2BE-6363-47AE-BE8A-613B4274A00F}" dt="2022-10-12T02:58:34.423" v="1029" actId="21"/>
          <ac:spMkLst>
            <pc:docMk/>
            <pc:sldMk cId="421318452" sldId="311"/>
            <ac:spMk id="9" creationId="{6822FDFE-88BF-F5FE-C4AF-84183747D595}"/>
          </ac:spMkLst>
        </pc:spChg>
      </pc:sldChg>
      <pc:sldChg chg="addSp delSp modSp mod">
        <pc:chgData name="Alford III, Tesla N." userId="babd66a6-afcd-4f59-b495-3948a9a7d0f7" providerId="ADAL" clId="{15B7B2BE-6363-47AE-BE8A-613B4274A00F}" dt="2022-10-12T02:46:08.383" v="984" actId="167"/>
        <pc:sldMkLst>
          <pc:docMk/>
          <pc:sldMk cId="3800619108" sldId="312"/>
        </pc:sldMkLst>
        <pc:picChg chg="add del mod">
          <ac:chgData name="Alford III, Tesla N." userId="babd66a6-afcd-4f59-b495-3948a9a7d0f7" providerId="ADAL" clId="{15B7B2BE-6363-47AE-BE8A-613B4274A00F}" dt="2022-10-12T02:42:00.016" v="978"/>
          <ac:picMkLst>
            <pc:docMk/>
            <pc:sldMk cId="3800619108" sldId="312"/>
            <ac:picMk id="3" creationId="{88449A5E-4EFA-C7F0-D46D-8D08D29E6409}"/>
          </ac:picMkLst>
        </pc:picChg>
        <pc:picChg chg="add mod ord">
          <ac:chgData name="Alford III, Tesla N." userId="babd66a6-afcd-4f59-b495-3948a9a7d0f7" providerId="ADAL" clId="{15B7B2BE-6363-47AE-BE8A-613B4274A00F}" dt="2022-10-12T02:46:08.383" v="984" actId="167"/>
          <ac:picMkLst>
            <pc:docMk/>
            <pc:sldMk cId="3800619108" sldId="312"/>
            <ac:picMk id="4" creationId="{60943016-A204-3BCC-E297-DB74DAAC2DB3}"/>
          </ac:picMkLst>
        </pc:picChg>
      </pc:sldChg>
      <pc:sldChg chg="modSp mod">
        <pc:chgData name="Alford III, Tesla N." userId="babd66a6-afcd-4f59-b495-3948a9a7d0f7" providerId="ADAL" clId="{15B7B2BE-6363-47AE-BE8A-613B4274A00F}" dt="2022-10-12T14:40:06.381" v="1289" actId="20577"/>
        <pc:sldMkLst>
          <pc:docMk/>
          <pc:sldMk cId="1718364736" sldId="313"/>
        </pc:sldMkLst>
        <pc:spChg chg="mod">
          <ac:chgData name="Alford III, Tesla N." userId="babd66a6-afcd-4f59-b495-3948a9a7d0f7" providerId="ADAL" clId="{15B7B2BE-6363-47AE-BE8A-613B4274A00F}" dt="2022-10-12T14:40:06.381" v="1289" actId="20577"/>
          <ac:spMkLst>
            <pc:docMk/>
            <pc:sldMk cId="1718364736" sldId="313"/>
            <ac:spMk id="8" creationId="{1368E7C8-5062-AEAE-03E5-7DC39DB9FB2D}"/>
          </ac:spMkLst>
        </pc:spChg>
      </pc:sldChg>
      <pc:sldChg chg="modSp mod">
        <pc:chgData name="Alford III, Tesla N." userId="babd66a6-afcd-4f59-b495-3948a9a7d0f7" providerId="ADAL" clId="{15B7B2BE-6363-47AE-BE8A-613B4274A00F}" dt="2022-10-12T13:52:54.154" v="1182" actId="20577"/>
        <pc:sldMkLst>
          <pc:docMk/>
          <pc:sldMk cId="2890421439" sldId="317"/>
        </pc:sldMkLst>
        <pc:spChg chg="mod">
          <ac:chgData name="Alford III, Tesla N." userId="babd66a6-afcd-4f59-b495-3948a9a7d0f7" providerId="ADAL" clId="{15B7B2BE-6363-47AE-BE8A-613B4274A00F}" dt="2022-10-12T13:52:54.154" v="1182" actId="20577"/>
          <ac:spMkLst>
            <pc:docMk/>
            <pc:sldMk cId="2890421439" sldId="317"/>
            <ac:spMk id="7" creationId="{226BB715-07DD-245B-B627-B537E65AF3C4}"/>
          </ac:spMkLst>
        </pc:spChg>
      </pc:sldChg>
      <pc:sldChg chg="addSp delSp modSp new mod ord">
        <pc:chgData name="Alford III, Tesla N." userId="babd66a6-afcd-4f59-b495-3948a9a7d0f7" providerId="ADAL" clId="{15B7B2BE-6363-47AE-BE8A-613B4274A00F}" dt="2022-10-12T02:39:16.112" v="974"/>
        <pc:sldMkLst>
          <pc:docMk/>
          <pc:sldMk cId="2314219121" sldId="319"/>
        </pc:sldMkLst>
        <pc:spChg chg="mod">
          <ac:chgData name="Alford III, Tesla N." userId="babd66a6-afcd-4f59-b495-3948a9a7d0f7" providerId="ADAL" clId="{15B7B2BE-6363-47AE-BE8A-613B4274A00F}" dt="2022-10-12T02:36:56.886" v="965" actId="20577"/>
          <ac:spMkLst>
            <pc:docMk/>
            <pc:sldMk cId="2314219121" sldId="319"/>
            <ac:spMk id="2" creationId="{9B92D1E7-4374-DCE3-6612-6EBDB313A9FD}"/>
          </ac:spMkLst>
        </pc:spChg>
        <pc:spChg chg="del">
          <ac:chgData name="Alford III, Tesla N." userId="babd66a6-afcd-4f59-b495-3948a9a7d0f7" providerId="ADAL" clId="{15B7B2BE-6363-47AE-BE8A-613B4274A00F}" dt="2022-10-12T02:36:58.894" v="966"/>
          <ac:spMkLst>
            <pc:docMk/>
            <pc:sldMk cId="2314219121" sldId="319"/>
            <ac:spMk id="3" creationId="{7DEBBD83-F1DE-7D42-7250-A71509F927BC}"/>
          </ac:spMkLst>
        </pc:spChg>
        <pc:picChg chg="add mod">
          <ac:chgData name="Alford III, Tesla N." userId="babd66a6-afcd-4f59-b495-3948a9a7d0f7" providerId="ADAL" clId="{15B7B2BE-6363-47AE-BE8A-613B4274A00F}" dt="2022-10-12T02:39:16.112" v="974"/>
          <ac:picMkLst>
            <pc:docMk/>
            <pc:sldMk cId="2314219121" sldId="319"/>
            <ac:picMk id="4" creationId="{1B9A7CD6-251D-9EB4-865E-FFF3DB612AE1}"/>
          </ac:picMkLst>
        </pc:picChg>
        <pc:picChg chg="add mod">
          <ac:chgData name="Alford III, Tesla N." userId="babd66a6-afcd-4f59-b495-3948a9a7d0f7" providerId="ADAL" clId="{15B7B2BE-6363-47AE-BE8A-613B4274A00F}" dt="2022-10-12T02:37:17.045" v="971" actId="1076"/>
          <ac:picMkLst>
            <pc:docMk/>
            <pc:sldMk cId="2314219121" sldId="319"/>
            <ac:picMk id="1026" creationId="{67662F4E-E3F5-F6BA-7DCD-0850FF95942F}"/>
          </ac:picMkLst>
        </pc:picChg>
      </pc:sldChg>
      <pc:sldChg chg="addSp delSp modSp new mod modAnim">
        <pc:chgData name="Alford III, Tesla N." userId="babd66a6-afcd-4f59-b495-3948a9a7d0f7" providerId="ADAL" clId="{15B7B2BE-6363-47AE-BE8A-613B4274A00F}" dt="2022-10-12T14:40:48.043" v="1299" actId="20577"/>
        <pc:sldMkLst>
          <pc:docMk/>
          <pc:sldMk cId="485464304" sldId="321"/>
        </pc:sldMkLst>
        <pc:spChg chg="mod">
          <ac:chgData name="Alford III, Tesla N." userId="babd66a6-afcd-4f59-b495-3948a9a7d0f7" providerId="ADAL" clId="{15B7B2BE-6363-47AE-BE8A-613B4274A00F}" dt="2022-10-12T02:56:01.362" v="1026" actId="20577"/>
          <ac:spMkLst>
            <pc:docMk/>
            <pc:sldMk cId="485464304" sldId="321"/>
            <ac:spMk id="2" creationId="{66E9D1EB-5D0C-0028-3748-4D5BA2EAAD59}"/>
          </ac:spMkLst>
        </pc:spChg>
        <pc:spChg chg="del mod">
          <ac:chgData name="Alford III, Tesla N." userId="babd66a6-afcd-4f59-b495-3948a9a7d0f7" providerId="ADAL" clId="{15B7B2BE-6363-47AE-BE8A-613B4274A00F}" dt="2022-10-12T02:58:16.554" v="1027" actId="478"/>
          <ac:spMkLst>
            <pc:docMk/>
            <pc:sldMk cId="485464304" sldId="321"/>
            <ac:spMk id="3" creationId="{89FB7D42-BA8B-6D1A-1B7B-490851FC8C5D}"/>
          </ac:spMkLst>
        </pc:spChg>
        <pc:spChg chg="add mod">
          <ac:chgData name="Alford III, Tesla N." userId="babd66a6-afcd-4f59-b495-3948a9a7d0f7" providerId="ADAL" clId="{15B7B2BE-6363-47AE-BE8A-613B4274A00F}" dt="2022-10-12T02:58:49.147" v="1034" actId="1076"/>
          <ac:spMkLst>
            <pc:docMk/>
            <pc:sldMk cId="485464304" sldId="321"/>
            <ac:spMk id="4" creationId="{81BE1965-FFC1-11E2-8A53-D6333C0AD3AE}"/>
          </ac:spMkLst>
        </pc:spChg>
        <pc:spChg chg="add mod topLvl">
          <ac:chgData name="Alford III, Tesla N." userId="babd66a6-afcd-4f59-b495-3948a9a7d0f7" providerId="ADAL" clId="{15B7B2BE-6363-47AE-BE8A-613B4274A00F}" dt="2022-10-12T02:58:42.408" v="1031" actId="478"/>
          <ac:spMkLst>
            <pc:docMk/>
            <pc:sldMk cId="485464304" sldId="321"/>
            <ac:spMk id="6" creationId="{A0122D09-B560-3BBB-9000-92E84015ACD3}"/>
          </ac:spMkLst>
        </pc:spChg>
        <pc:spChg chg="mod">
          <ac:chgData name="Alford III, Tesla N." userId="babd66a6-afcd-4f59-b495-3948a9a7d0f7" providerId="ADAL" clId="{15B7B2BE-6363-47AE-BE8A-613B4274A00F}" dt="2022-10-12T14:40:48.043" v="1299" actId="20577"/>
          <ac:spMkLst>
            <pc:docMk/>
            <pc:sldMk cId="485464304" sldId="321"/>
            <ac:spMk id="7" creationId="{B93ECB8A-E58E-570F-43D3-DEA976AF69D4}"/>
          </ac:spMkLst>
        </pc:spChg>
        <pc:spChg chg="add del mod topLvl">
          <ac:chgData name="Alford III, Tesla N." userId="babd66a6-afcd-4f59-b495-3948a9a7d0f7" providerId="ADAL" clId="{15B7B2BE-6363-47AE-BE8A-613B4274A00F}" dt="2022-10-12T02:58:42.408" v="1031" actId="478"/>
          <ac:spMkLst>
            <pc:docMk/>
            <pc:sldMk cId="485464304" sldId="321"/>
            <ac:spMk id="7" creationId="{FB08F1B2-D381-21B8-28A8-7F92FFD102A2}"/>
          </ac:spMkLst>
        </pc:spChg>
        <pc:spChg chg="add mod">
          <ac:chgData name="Alford III, Tesla N." userId="babd66a6-afcd-4f59-b495-3948a9a7d0f7" providerId="ADAL" clId="{15B7B2BE-6363-47AE-BE8A-613B4274A00F}" dt="2022-10-12T02:59:23.350" v="1046" actId="20577"/>
          <ac:spMkLst>
            <pc:docMk/>
            <pc:sldMk cId="485464304" sldId="321"/>
            <ac:spMk id="8" creationId="{3EF6E280-929D-12C3-98EE-2E0F785451EF}"/>
          </ac:spMkLst>
        </pc:spChg>
        <pc:grpChg chg="add del mod">
          <ac:chgData name="Alford III, Tesla N." userId="babd66a6-afcd-4f59-b495-3948a9a7d0f7" providerId="ADAL" clId="{15B7B2BE-6363-47AE-BE8A-613B4274A00F}" dt="2022-10-12T02:58:42.408" v="1031" actId="478"/>
          <ac:grpSpMkLst>
            <pc:docMk/>
            <pc:sldMk cId="485464304" sldId="321"/>
            <ac:grpSpMk id="5" creationId="{BAE2599D-5077-E865-F23F-F3B41911C200}"/>
          </ac:grpSpMkLst>
        </pc:grpChg>
      </pc:sldChg>
      <pc:sldChg chg="addSp delSp modSp new del mod">
        <pc:chgData name="Alford III, Tesla N." userId="babd66a6-afcd-4f59-b495-3948a9a7d0f7" providerId="ADAL" clId="{15B7B2BE-6363-47AE-BE8A-613B4274A00F}" dt="2022-10-12T03:14:15.924" v="1093" actId="47"/>
        <pc:sldMkLst>
          <pc:docMk/>
          <pc:sldMk cId="1681825124" sldId="322"/>
        </pc:sldMkLst>
        <pc:spChg chg="add del mod">
          <ac:chgData name="Alford III, Tesla N." userId="babd66a6-afcd-4f59-b495-3948a9a7d0f7" providerId="ADAL" clId="{15B7B2BE-6363-47AE-BE8A-613B4274A00F}" dt="2022-10-12T03:13:34.129" v="1084" actId="21"/>
          <ac:spMkLst>
            <pc:docMk/>
            <pc:sldMk cId="1681825124" sldId="322"/>
            <ac:spMk id="4" creationId="{2C2DE84C-9524-7607-AE54-4622E5D5E69A}"/>
          </ac:spMkLst>
        </pc:spChg>
        <pc:spChg chg="add mod">
          <ac:chgData name="Alford III, Tesla N." userId="babd66a6-afcd-4f59-b495-3948a9a7d0f7" providerId="ADAL" clId="{15B7B2BE-6363-47AE-BE8A-613B4274A00F}" dt="2022-10-12T03:06:54.620" v="1048"/>
          <ac:spMkLst>
            <pc:docMk/>
            <pc:sldMk cId="1681825124" sldId="322"/>
            <ac:spMk id="6" creationId="{BDD36F99-90D2-72DB-A933-2BB077D31979}"/>
          </ac:spMkLst>
        </pc:spChg>
        <pc:spChg chg="add mod">
          <ac:chgData name="Alford III, Tesla N." userId="babd66a6-afcd-4f59-b495-3948a9a7d0f7" providerId="ADAL" clId="{15B7B2BE-6363-47AE-BE8A-613B4274A00F}" dt="2022-10-12T03:08:50.553" v="1071" actId="1076"/>
          <ac:spMkLst>
            <pc:docMk/>
            <pc:sldMk cId="1681825124" sldId="322"/>
            <ac:spMk id="7" creationId="{EA5ABEE1-C7D0-3AC7-C7E4-D9D175DF4F63}"/>
          </ac:spMkLst>
        </pc:spChg>
        <pc:grpChg chg="add mod">
          <ac:chgData name="Alford III, Tesla N." userId="babd66a6-afcd-4f59-b495-3948a9a7d0f7" providerId="ADAL" clId="{15B7B2BE-6363-47AE-BE8A-613B4274A00F}" dt="2022-10-12T03:13:00.409" v="1082" actId="1076"/>
          <ac:grpSpMkLst>
            <pc:docMk/>
            <pc:sldMk cId="1681825124" sldId="322"/>
            <ac:grpSpMk id="5" creationId="{59BC735B-2C5E-81EB-A935-38299159BDBF}"/>
          </ac:grpSpMkLst>
        </pc:grpChg>
      </pc:sldChg>
      <pc:sldChg chg="addSp delSp modSp new del mod">
        <pc:chgData name="Alford III, Tesla N." userId="babd66a6-afcd-4f59-b495-3948a9a7d0f7" providerId="ADAL" clId="{15B7B2BE-6363-47AE-BE8A-613B4274A00F}" dt="2022-10-12T03:17:36.975" v="1112" actId="47"/>
        <pc:sldMkLst>
          <pc:docMk/>
          <pc:sldMk cId="2208021646" sldId="323"/>
        </pc:sldMkLst>
        <pc:spChg chg="add del mod">
          <ac:chgData name="Alford III, Tesla N." userId="babd66a6-afcd-4f59-b495-3948a9a7d0f7" providerId="ADAL" clId="{15B7B2BE-6363-47AE-BE8A-613B4274A00F}" dt="2022-10-12T03:14:29.021" v="1096" actId="21"/>
          <ac:spMkLst>
            <pc:docMk/>
            <pc:sldMk cId="2208021646" sldId="323"/>
            <ac:spMk id="4" creationId="{3A7ADF32-8AA3-9460-6702-DBC441D79CBE}"/>
          </ac:spMkLst>
        </pc:spChg>
        <pc:spChg chg="add mod">
          <ac:chgData name="Alford III, Tesla N." userId="babd66a6-afcd-4f59-b495-3948a9a7d0f7" providerId="ADAL" clId="{15B7B2BE-6363-47AE-BE8A-613B4274A00F}" dt="2022-10-12T03:10:16.352" v="1073"/>
          <ac:spMkLst>
            <pc:docMk/>
            <pc:sldMk cId="2208021646" sldId="323"/>
            <ac:spMk id="6" creationId="{46CC642A-298F-4385-6EEF-D7A493B14C09}"/>
          </ac:spMkLst>
        </pc:spChg>
        <pc:spChg chg="add mod">
          <ac:chgData name="Alford III, Tesla N." userId="babd66a6-afcd-4f59-b495-3948a9a7d0f7" providerId="ADAL" clId="{15B7B2BE-6363-47AE-BE8A-613B4274A00F}" dt="2022-10-12T03:12:52.291" v="1081" actId="1076"/>
          <ac:spMkLst>
            <pc:docMk/>
            <pc:sldMk cId="2208021646" sldId="323"/>
            <ac:spMk id="7" creationId="{4949567C-0787-9DCB-ACFF-1AE91B4FBA64}"/>
          </ac:spMkLst>
        </pc:spChg>
        <pc:grpChg chg="add mod">
          <ac:chgData name="Alford III, Tesla N." userId="babd66a6-afcd-4f59-b495-3948a9a7d0f7" providerId="ADAL" clId="{15B7B2BE-6363-47AE-BE8A-613B4274A00F}" dt="2022-10-12T03:10:20.220" v="1074" actId="1076"/>
          <ac:grpSpMkLst>
            <pc:docMk/>
            <pc:sldMk cId="2208021646" sldId="323"/>
            <ac:grpSpMk id="5" creationId="{AE2F255F-5096-8F3A-C5DC-CAAC736A016C}"/>
          </ac:grpSpMkLst>
        </pc:grpChg>
      </pc:sldChg>
      <pc:sldChg chg="addSp delSp modSp add del mod">
        <pc:chgData name="Alford III, Tesla N." userId="babd66a6-afcd-4f59-b495-3948a9a7d0f7" providerId="ADAL" clId="{15B7B2BE-6363-47AE-BE8A-613B4274A00F}" dt="2022-10-12T03:24:54.210" v="1136" actId="47"/>
        <pc:sldMkLst>
          <pc:docMk/>
          <pc:sldMk cId="429585462" sldId="325"/>
        </pc:sldMkLst>
        <pc:spChg chg="add mod ord">
          <ac:chgData name="Alford III, Tesla N." userId="babd66a6-afcd-4f59-b495-3948a9a7d0f7" providerId="ADAL" clId="{15B7B2BE-6363-47AE-BE8A-613B4274A00F}" dt="2022-10-12T03:13:49.572" v="1087" actId="167"/>
          <ac:spMkLst>
            <pc:docMk/>
            <pc:sldMk cId="429585462" sldId="325"/>
            <ac:spMk id="3" creationId="{E0F83452-0DBE-40AB-21C6-0FC995CD6625}"/>
          </ac:spMkLst>
        </pc:spChg>
        <pc:spChg chg="del">
          <ac:chgData name="Alford III, Tesla N." userId="babd66a6-afcd-4f59-b495-3948a9a7d0f7" providerId="ADAL" clId="{15B7B2BE-6363-47AE-BE8A-613B4274A00F}" dt="2022-10-12T03:13:51.387" v="1088" actId="478"/>
          <ac:spMkLst>
            <pc:docMk/>
            <pc:sldMk cId="429585462" sldId="325"/>
            <ac:spMk id="4" creationId="{81BE1965-FFC1-11E2-8A53-D6333C0AD3AE}"/>
          </ac:spMkLst>
        </pc:spChg>
        <pc:spChg chg="del mod">
          <ac:chgData name="Alford III, Tesla N." userId="babd66a6-afcd-4f59-b495-3948a9a7d0f7" providerId="ADAL" clId="{15B7B2BE-6363-47AE-BE8A-613B4274A00F}" dt="2022-10-12T03:24:51.599" v="1135" actId="478"/>
          <ac:spMkLst>
            <pc:docMk/>
            <pc:sldMk cId="429585462" sldId="325"/>
            <ac:spMk id="6" creationId="{A0122D09-B560-3BBB-9000-92E84015ACD3}"/>
          </ac:spMkLst>
        </pc:spChg>
        <pc:spChg chg="del mod">
          <ac:chgData name="Alford III, Tesla N." userId="babd66a6-afcd-4f59-b495-3948a9a7d0f7" providerId="ADAL" clId="{15B7B2BE-6363-47AE-BE8A-613B4274A00F}" dt="2022-10-12T03:22:31.865" v="1117" actId="21"/>
          <ac:spMkLst>
            <pc:docMk/>
            <pc:sldMk cId="429585462" sldId="325"/>
            <ac:spMk id="8" creationId="{3EF6E280-929D-12C3-98EE-2E0F785451EF}"/>
          </ac:spMkLst>
        </pc:spChg>
      </pc:sldChg>
      <pc:sldChg chg="addSp delSp modSp add mod">
        <pc:chgData name="Alford III, Tesla N." userId="babd66a6-afcd-4f59-b495-3948a9a7d0f7" providerId="ADAL" clId="{15B7B2BE-6363-47AE-BE8A-613B4274A00F}" dt="2022-10-12T14:40:53.488" v="1301" actId="20577"/>
        <pc:sldMkLst>
          <pc:docMk/>
          <pc:sldMk cId="1280552326" sldId="326"/>
        </pc:sldMkLst>
        <pc:spChg chg="del mod">
          <ac:chgData name="Alford III, Tesla N." userId="babd66a6-afcd-4f59-b495-3948a9a7d0f7" providerId="ADAL" clId="{15B7B2BE-6363-47AE-BE8A-613B4274A00F}" dt="2022-10-12T03:15:22.099" v="1105" actId="478"/>
          <ac:spMkLst>
            <pc:docMk/>
            <pc:sldMk cId="1280552326" sldId="326"/>
            <ac:spMk id="3" creationId="{E0F83452-0DBE-40AB-21C6-0FC995CD6625}"/>
          </ac:spMkLst>
        </pc:spChg>
        <pc:spChg chg="add mod ord">
          <ac:chgData name="Alford III, Tesla N." userId="babd66a6-afcd-4f59-b495-3948a9a7d0f7" providerId="ADAL" clId="{15B7B2BE-6363-47AE-BE8A-613B4274A00F}" dt="2022-10-12T03:23:42.960" v="1133" actId="1076"/>
          <ac:spMkLst>
            <pc:docMk/>
            <pc:sldMk cId="1280552326" sldId="326"/>
            <ac:spMk id="4" creationId="{9EDED924-7912-5F9A-6F5F-7B452D080B45}"/>
          </ac:spMkLst>
        </pc:spChg>
        <pc:spChg chg="mod">
          <ac:chgData name="Alford III, Tesla N." userId="babd66a6-afcd-4f59-b495-3948a9a7d0f7" providerId="ADAL" clId="{15B7B2BE-6363-47AE-BE8A-613B4274A00F}" dt="2022-10-12T03:23:21.194" v="1127" actId="14100"/>
          <ac:spMkLst>
            <pc:docMk/>
            <pc:sldMk cId="1280552326" sldId="326"/>
            <ac:spMk id="8" creationId="{3EF6E280-929D-12C3-98EE-2E0F785451EF}"/>
          </ac:spMkLst>
        </pc:spChg>
        <pc:spChg chg="mod">
          <ac:chgData name="Alford III, Tesla N." userId="babd66a6-afcd-4f59-b495-3948a9a7d0f7" providerId="ADAL" clId="{15B7B2BE-6363-47AE-BE8A-613B4274A00F}" dt="2022-10-12T14:40:53.488" v="1301" actId="20577"/>
          <ac:spMkLst>
            <pc:docMk/>
            <pc:sldMk cId="1280552326" sldId="326"/>
            <ac:spMk id="10" creationId="{BF7CD07B-61BB-A4E3-B973-D10D70C3CBCA}"/>
          </ac:spMkLst>
        </pc:spChg>
        <pc:picChg chg="add mod">
          <ac:chgData name="Alford III, Tesla N." userId="babd66a6-afcd-4f59-b495-3948a9a7d0f7" providerId="ADAL" clId="{15B7B2BE-6363-47AE-BE8A-613B4274A00F}" dt="2022-10-12T03:23:33.756" v="1132" actId="1076"/>
          <ac:picMkLst>
            <pc:docMk/>
            <pc:sldMk cId="1280552326" sldId="326"/>
            <ac:picMk id="5" creationId="{E21B9A45-72CB-47C4-1CDB-236A0C19CC83}"/>
          </ac:picMkLst>
        </pc:picChg>
        <pc:picChg chg="add del mod modCrop">
          <ac:chgData name="Alford III, Tesla N." userId="babd66a6-afcd-4f59-b495-3948a9a7d0f7" providerId="ADAL" clId="{15B7B2BE-6363-47AE-BE8A-613B4274A00F}" dt="2022-10-12T03:29:46.968" v="1145" actId="478"/>
          <ac:picMkLst>
            <pc:docMk/>
            <pc:sldMk cId="1280552326" sldId="326"/>
            <ac:picMk id="7" creationId="{59F5C21E-35B5-5F15-63DB-5A431032D736}"/>
          </ac:picMkLst>
        </pc:picChg>
      </pc:sldChg>
      <pc:sldChg chg="modSp mod">
        <pc:chgData name="Alford III, Tesla N." userId="babd66a6-afcd-4f59-b495-3948a9a7d0f7" providerId="ADAL" clId="{15B7B2BE-6363-47AE-BE8A-613B4274A00F}" dt="2022-10-12T14:41:26.005" v="1311" actId="20577"/>
        <pc:sldMkLst>
          <pc:docMk/>
          <pc:sldMk cId="2672492830" sldId="329"/>
        </pc:sldMkLst>
        <pc:spChg chg="mod">
          <ac:chgData name="Alford III, Tesla N." userId="babd66a6-afcd-4f59-b495-3948a9a7d0f7" providerId="ADAL" clId="{15B7B2BE-6363-47AE-BE8A-613B4274A00F}" dt="2022-10-12T14:41:26.005" v="1311" actId="20577"/>
          <ac:spMkLst>
            <pc:docMk/>
            <pc:sldMk cId="2672492830" sldId="329"/>
            <ac:spMk id="3" creationId="{4EE16F41-BC7E-37D7-8A8C-6A9F423F873A}"/>
          </ac:spMkLst>
        </pc:spChg>
      </pc:sldChg>
      <pc:sldChg chg="addSp modSp">
        <pc:chgData name="Alford III, Tesla N." userId="babd66a6-afcd-4f59-b495-3948a9a7d0f7" providerId="ADAL" clId="{15B7B2BE-6363-47AE-BE8A-613B4274A00F}" dt="2022-10-12T19:40:29.409" v="1324"/>
        <pc:sldMkLst>
          <pc:docMk/>
          <pc:sldMk cId="853405330" sldId="330"/>
        </pc:sldMkLst>
        <pc:picChg chg="add mod">
          <ac:chgData name="Alford III, Tesla N." userId="babd66a6-afcd-4f59-b495-3948a9a7d0f7" providerId="ADAL" clId="{15B7B2BE-6363-47AE-BE8A-613B4274A00F}" dt="2022-10-12T19:40:29.409" v="1324"/>
          <ac:picMkLst>
            <pc:docMk/>
            <pc:sldMk cId="853405330" sldId="330"/>
            <ac:picMk id="4" creationId="{C03568B1-CA88-1238-0A10-38BAAC2462C8}"/>
          </ac:picMkLst>
        </pc:picChg>
      </pc:sldChg>
    </pc:docChg>
  </pc:docChgLst>
  <pc:docChgLst>
    <pc:chgData name="Alford III, Tesla N." userId="S::alfordt3@my.erau.edu::babd66a6-afcd-4f59-b495-3948a9a7d0f7" providerId="AD" clId="Web-{74930F80-1371-4501-88DE-3B033677FB47}"/>
    <pc:docChg chg="modSld">
      <pc:chgData name="Alford III, Tesla N." userId="S::alfordt3@my.erau.edu::babd66a6-afcd-4f59-b495-3948a9a7d0f7" providerId="AD" clId="Web-{74930F80-1371-4501-88DE-3B033677FB47}" dt="2022-10-03T19:14:52.137" v="0" actId="1076"/>
      <pc:docMkLst>
        <pc:docMk/>
      </pc:docMkLst>
      <pc:sldChg chg="modSp">
        <pc:chgData name="Alford III, Tesla N." userId="S::alfordt3@my.erau.edu::babd66a6-afcd-4f59-b495-3948a9a7d0f7" providerId="AD" clId="Web-{74930F80-1371-4501-88DE-3B033677FB47}" dt="2022-10-03T19:14:52.137" v="0" actId="1076"/>
        <pc:sldMkLst>
          <pc:docMk/>
          <pc:sldMk cId="1370572748" sldId="273"/>
        </pc:sldMkLst>
        <pc:graphicFrameChg chg="mod">
          <ac:chgData name="Alford III, Tesla N." userId="S::alfordt3@my.erau.edu::babd66a6-afcd-4f59-b495-3948a9a7d0f7" providerId="AD" clId="Web-{74930F80-1371-4501-88DE-3B033677FB47}" dt="2022-10-03T19:14:52.137" v="0" actId="1076"/>
          <ac:graphicFrameMkLst>
            <pc:docMk/>
            <pc:sldMk cId="1370572748" sldId="273"/>
            <ac:graphicFrameMk id="4" creationId="{6391F98F-B853-966E-F7CD-C226BE6EB6A5}"/>
          </ac:graphicFrameMkLst>
        </pc:graphicFrameChg>
      </pc:sldChg>
    </pc:docChg>
  </pc:docChgLst>
  <pc:docChgLst>
    <pc:chgData name="Carrabine, Grant W." userId="a07ba753-7976-4344-978a-cf4323c5995d" providerId="ADAL" clId="{988A072C-BDEF-A646-89F3-129FCC42881E}"/>
    <pc:docChg chg="undo custSel modSld sldOrd">
      <pc:chgData name="Carrabine, Grant W." userId="a07ba753-7976-4344-978a-cf4323c5995d" providerId="ADAL" clId="{988A072C-BDEF-A646-89F3-129FCC42881E}" dt="2022-12-10T21:25:23.408" v="35" actId="478"/>
      <pc:docMkLst>
        <pc:docMk/>
      </pc:docMkLst>
      <pc:sldChg chg="modCm">
        <pc:chgData name="Carrabine, Grant W." userId="a07ba753-7976-4344-978a-cf4323c5995d" providerId="ADAL" clId="{988A072C-BDEF-A646-89F3-129FCC42881E}" dt="2022-12-09T03:17:12.720" v="27" actId="2056"/>
        <pc:sldMkLst>
          <pc:docMk/>
          <pc:sldMk cId="1547911601" sldId="257"/>
        </pc:sldMkLst>
      </pc:sldChg>
      <pc:sldChg chg="addSp delSp mod">
        <pc:chgData name="Carrabine, Grant W." userId="a07ba753-7976-4344-978a-cf4323c5995d" providerId="ADAL" clId="{988A072C-BDEF-A646-89F3-129FCC42881E}" dt="2022-12-10T21:25:23.408" v="35" actId="478"/>
        <pc:sldMkLst>
          <pc:docMk/>
          <pc:sldMk cId="1840018845" sldId="295"/>
        </pc:sldMkLst>
        <pc:spChg chg="add del">
          <ac:chgData name="Carrabine, Grant W." userId="a07ba753-7976-4344-978a-cf4323c5995d" providerId="ADAL" clId="{988A072C-BDEF-A646-89F3-129FCC42881E}" dt="2022-12-10T21:25:22.895" v="33" actId="478"/>
          <ac:spMkLst>
            <pc:docMk/>
            <pc:sldMk cId="1840018845" sldId="295"/>
            <ac:spMk id="5" creationId="{CDDC4F65-0820-FBD7-CA6D-CB598DDA1A65}"/>
          </ac:spMkLst>
        </pc:spChg>
        <pc:spChg chg="add del">
          <ac:chgData name="Carrabine, Grant W." userId="a07ba753-7976-4344-978a-cf4323c5995d" providerId="ADAL" clId="{988A072C-BDEF-A646-89F3-129FCC42881E}" dt="2022-12-10T21:25:23.408" v="35" actId="478"/>
          <ac:spMkLst>
            <pc:docMk/>
            <pc:sldMk cId="1840018845" sldId="295"/>
            <ac:spMk id="6" creationId="{B394AB38-0928-C610-BCD2-25407EC351A7}"/>
          </ac:spMkLst>
        </pc:spChg>
        <pc:cxnChg chg="add del">
          <ac:chgData name="Carrabine, Grant W." userId="a07ba753-7976-4344-978a-cf4323c5995d" providerId="ADAL" clId="{988A072C-BDEF-A646-89F3-129FCC42881E}" dt="2022-12-10T21:25:23.158" v="34" actId="478"/>
          <ac:cxnSpMkLst>
            <pc:docMk/>
            <pc:sldMk cId="1840018845" sldId="295"/>
            <ac:cxnSpMk id="42" creationId="{4439E24A-F63B-BFDD-619D-A4589561D57E}"/>
          </ac:cxnSpMkLst>
        </pc:cxnChg>
        <pc:cxnChg chg="add del">
          <ac:chgData name="Carrabine, Grant W." userId="a07ba753-7976-4344-978a-cf4323c5995d" providerId="ADAL" clId="{988A072C-BDEF-A646-89F3-129FCC42881E}" dt="2022-12-10T21:25:22.552" v="32" actId="478"/>
          <ac:cxnSpMkLst>
            <pc:docMk/>
            <pc:sldMk cId="1840018845" sldId="295"/>
            <ac:cxnSpMk id="53" creationId="{C7EFCA25-7851-1669-D6D5-B99A9259F24C}"/>
          </ac:cxnSpMkLst>
        </pc:cxnChg>
      </pc:sldChg>
      <pc:sldChg chg="modSp mod">
        <pc:chgData name="Carrabine, Grant W." userId="a07ba753-7976-4344-978a-cf4323c5995d" providerId="ADAL" clId="{988A072C-BDEF-A646-89F3-129FCC42881E}" dt="2022-12-07T19:20:19.860" v="5" actId="208"/>
        <pc:sldMkLst>
          <pc:docMk/>
          <pc:sldMk cId="859737793" sldId="367"/>
        </pc:sldMkLst>
        <pc:cxnChg chg="mod">
          <ac:chgData name="Carrabine, Grant W." userId="a07ba753-7976-4344-978a-cf4323c5995d" providerId="ADAL" clId="{988A072C-BDEF-A646-89F3-129FCC42881E}" dt="2022-12-07T19:20:19.461" v="4" actId="208"/>
          <ac:cxnSpMkLst>
            <pc:docMk/>
            <pc:sldMk cId="859737793" sldId="367"/>
            <ac:cxnSpMk id="6" creationId="{CCE6B704-926A-4A4A-174F-0CF0C96239DF}"/>
          </ac:cxnSpMkLst>
        </pc:cxnChg>
        <pc:cxnChg chg="mod">
          <ac:chgData name="Carrabine, Grant W." userId="a07ba753-7976-4344-978a-cf4323c5995d" providerId="ADAL" clId="{988A072C-BDEF-A646-89F3-129FCC42881E}" dt="2022-12-07T19:20:18.850" v="3" actId="208"/>
          <ac:cxnSpMkLst>
            <pc:docMk/>
            <pc:sldMk cId="859737793" sldId="367"/>
            <ac:cxnSpMk id="16" creationId="{1939B64E-3BCA-9E05-5976-9C748B4BF6AE}"/>
          </ac:cxnSpMkLst>
        </pc:cxnChg>
        <pc:cxnChg chg="mod">
          <ac:chgData name="Carrabine, Grant W." userId="a07ba753-7976-4344-978a-cf4323c5995d" providerId="ADAL" clId="{988A072C-BDEF-A646-89F3-129FCC42881E}" dt="2022-12-07T19:20:19.860" v="5" actId="208"/>
          <ac:cxnSpMkLst>
            <pc:docMk/>
            <pc:sldMk cId="859737793" sldId="367"/>
            <ac:cxnSpMk id="18" creationId="{E7E2050C-9311-AF19-8A18-32E9CA97ACF0}"/>
          </ac:cxnSpMkLst>
        </pc:cxnChg>
      </pc:sldChg>
      <pc:sldChg chg="ord">
        <pc:chgData name="Carrabine, Grant W." userId="a07ba753-7976-4344-978a-cf4323c5995d" providerId="ADAL" clId="{988A072C-BDEF-A646-89F3-129FCC42881E}" dt="2022-12-07T19:33:17.378" v="8" actId="20578"/>
        <pc:sldMkLst>
          <pc:docMk/>
          <pc:sldMk cId="4009768154" sldId="378"/>
        </pc:sldMkLst>
      </pc:sldChg>
      <pc:sldChg chg="addSp delSp modSp mod">
        <pc:chgData name="Carrabine, Grant W." userId="a07ba753-7976-4344-978a-cf4323c5995d" providerId="ADAL" clId="{988A072C-BDEF-A646-89F3-129FCC42881E}" dt="2022-12-07T19:36:20.598" v="26" actId="14100"/>
        <pc:sldMkLst>
          <pc:docMk/>
          <pc:sldMk cId="2235484969" sldId="389"/>
        </pc:sldMkLst>
        <pc:spChg chg="del mod">
          <ac:chgData name="Carrabine, Grant W." userId="a07ba753-7976-4344-978a-cf4323c5995d" providerId="ADAL" clId="{988A072C-BDEF-A646-89F3-129FCC42881E}" dt="2022-12-07T19:35:49.180" v="17" actId="478"/>
          <ac:spMkLst>
            <pc:docMk/>
            <pc:sldMk cId="2235484969" sldId="389"/>
            <ac:spMk id="3" creationId="{618B37AE-F7B6-03C4-E431-08EAD7AA05CA}"/>
          </ac:spMkLst>
        </pc:spChg>
        <pc:spChg chg="mod">
          <ac:chgData name="Carrabine, Grant W." userId="a07ba753-7976-4344-978a-cf4323c5995d" providerId="ADAL" clId="{988A072C-BDEF-A646-89F3-129FCC42881E}" dt="2022-12-07T19:36:17.764" v="25" actId="1076"/>
          <ac:spMkLst>
            <pc:docMk/>
            <pc:sldMk cId="2235484969" sldId="389"/>
            <ac:spMk id="5" creationId="{DBE9DEE2-14BD-AB67-324C-0F1DA0088668}"/>
          </ac:spMkLst>
        </pc:spChg>
        <pc:spChg chg="add del mod">
          <ac:chgData name="Carrabine, Grant W." userId="a07ba753-7976-4344-978a-cf4323c5995d" providerId="ADAL" clId="{988A072C-BDEF-A646-89F3-129FCC42881E}" dt="2022-12-07T19:35:52.041" v="18" actId="478"/>
          <ac:spMkLst>
            <pc:docMk/>
            <pc:sldMk cId="2235484969" sldId="389"/>
            <ac:spMk id="8" creationId="{22D5A3A5-74AC-F45F-4051-124458883D68}"/>
          </ac:spMkLst>
        </pc:spChg>
        <pc:spChg chg="mod">
          <ac:chgData name="Carrabine, Grant W." userId="a07ba753-7976-4344-978a-cf4323c5995d" providerId="ADAL" clId="{988A072C-BDEF-A646-89F3-129FCC42881E}" dt="2022-12-07T19:36:01.847" v="22" actId="1076"/>
          <ac:spMkLst>
            <pc:docMk/>
            <pc:sldMk cId="2235484969" sldId="389"/>
            <ac:spMk id="9" creationId="{A036D7E1-D124-F716-B126-168C55C0A708}"/>
          </ac:spMkLst>
        </pc:spChg>
        <pc:picChg chg="del">
          <ac:chgData name="Carrabine, Grant W." userId="a07ba753-7976-4344-978a-cf4323c5995d" providerId="ADAL" clId="{988A072C-BDEF-A646-89F3-129FCC42881E}" dt="2022-12-07T19:35:42.405" v="15" actId="478"/>
          <ac:picMkLst>
            <pc:docMk/>
            <pc:sldMk cId="2235484969" sldId="389"/>
            <ac:picMk id="4" creationId="{F9B3C6D3-A447-8E61-D0B0-22F73CEE701C}"/>
          </ac:picMkLst>
        </pc:picChg>
        <pc:picChg chg="add mod">
          <ac:chgData name="Carrabine, Grant W." userId="a07ba753-7976-4344-978a-cf4323c5995d" providerId="ADAL" clId="{988A072C-BDEF-A646-89F3-129FCC42881E}" dt="2022-12-07T19:35:57.931" v="21" actId="1076"/>
          <ac:picMkLst>
            <pc:docMk/>
            <pc:sldMk cId="2235484969" sldId="389"/>
            <ac:picMk id="6" creationId="{AA8ED450-C895-0807-8B45-04284D5E7BAE}"/>
          </ac:picMkLst>
        </pc:picChg>
        <pc:cxnChg chg="mod">
          <ac:chgData name="Carrabine, Grant W." userId="a07ba753-7976-4344-978a-cf4323c5995d" providerId="ADAL" clId="{988A072C-BDEF-A646-89F3-129FCC42881E}" dt="2022-12-07T19:36:09.433" v="24" actId="14100"/>
          <ac:cxnSpMkLst>
            <pc:docMk/>
            <pc:sldMk cId="2235484969" sldId="389"/>
            <ac:cxnSpMk id="10" creationId="{341E1A9B-4D86-EA18-B3E7-55605F4626BC}"/>
          </ac:cxnSpMkLst>
        </pc:cxnChg>
        <pc:cxnChg chg="mod">
          <ac:chgData name="Carrabine, Grant W." userId="a07ba753-7976-4344-978a-cf4323c5995d" providerId="ADAL" clId="{988A072C-BDEF-A646-89F3-129FCC42881E}" dt="2022-12-07T19:36:20.598" v="26" actId="14100"/>
          <ac:cxnSpMkLst>
            <pc:docMk/>
            <pc:sldMk cId="2235484969" sldId="389"/>
            <ac:cxnSpMk id="13" creationId="{31A51B78-F0AE-2B9B-25D9-51AA28D6EF63}"/>
          </ac:cxnSpMkLst>
        </pc:cxnChg>
      </pc:sldChg>
    </pc:docChg>
  </pc:docChgLst>
  <pc:docChgLst>
    <pc:chgData name="Dylan Astrup" userId="56b1825f-da8e-4cf8-aad7-60ebaa314d46" providerId="ADAL" clId="{F0B08046-65D6-4166-B757-1BC8DF663251}"/>
    <pc:docChg chg="undo custSel addSld modSld sldOrd">
      <pc:chgData name="Dylan Astrup" userId="56b1825f-da8e-4cf8-aad7-60ebaa314d46" providerId="ADAL" clId="{F0B08046-65D6-4166-B757-1BC8DF663251}" dt="2022-11-30T04:20:44.739" v="1354" actId="20577"/>
      <pc:docMkLst>
        <pc:docMk/>
      </pc:docMkLst>
      <pc:sldChg chg="modSp mod">
        <pc:chgData name="Dylan Astrup" userId="56b1825f-da8e-4cf8-aad7-60ebaa314d46" providerId="ADAL" clId="{F0B08046-65D6-4166-B757-1BC8DF663251}" dt="2022-11-30T03:41:33.730" v="502" actId="20577"/>
        <pc:sldMkLst>
          <pc:docMk/>
          <pc:sldMk cId="2884429184" sldId="348"/>
        </pc:sldMkLst>
        <pc:spChg chg="mod">
          <ac:chgData name="Dylan Astrup" userId="56b1825f-da8e-4cf8-aad7-60ebaa314d46" providerId="ADAL" clId="{F0B08046-65D6-4166-B757-1BC8DF663251}" dt="2022-11-30T03:41:33.730" v="502" actId="20577"/>
          <ac:spMkLst>
            <pc:docMk/>
            <pc:sldMk cId="2884429184" sldId="348"/>
            <ac:spMk id="2" creationId="{00000000-0000-0000-0000-000000000000}"/>
          </ac:spMkLst>
        </pc:spChg>
      </pc:sldChg>
      <pc:sldChg chg="modSp">
        <pc:chgData name="Dylan Astrup" userId="56b1825f-da8e-4cf8-aad7-60ebaa314d46" providerId="ADAL" clId="{F0B08046-65D6-4166-B757-1BC8DF663251}" dt="2022-11-30T03:50:36.275" v="516"/>
        <pc:sldMkLst>
          <pc:docMk/>
          <pc:sldMk cId="1688903282" sldId="349"/>
        </pc:sldMkLst>
        <pc:graphicFrameChg chg="mod">
          <ac:chgData name="Dylan Astrup" userId="56b1825f-da8e-4cf8-aad7-60ebaa314d46" providerId="ADAL" clId="{F0B08046-65D6-4166-B757-1BC8DF663251}" dt="2022-11-30T03:50:36.275" v="516"/>
          <ac:graphicFrameMkLst>
            <pc:docMk/>
            <pc:sldMk cId="1688903282" sldId="349"/>
            <ac:graphicFrameMk id="5" creationId="{1F27C200-1D6C-3B8E-D3DE-35141EDC5E56}"/>
          </ac:graphicFrameMkLst>
        </pc:graphicFrameChg>
      </pc:sldChg>
      <pc:sldChg chg="modSp">
        <pc:chgData name="Dylan Astrup" userId="56b1825f-da8e-4cf8-aad7-60ebaa314d46" providerId="ADAL" clId="{F0B08046-65D6-4166-B757-1BC8DF663251}" dt="2022-11-30T04:04:20.602" v="697" actId="20577"/>
        <pc:sldMkLst>
          <pc:docMk/>
          <pc:sldMk cId="718782417" sldId="350"/>
        </pc:sldMkLst>
        <pc:graphicFrameChg chg="mod">
          <ac:chgData name="Dylan Astrup" userId="56b1825f-da8e-4cf8-aad7-60ebaa314d46" providerId="ADAL" clId="{F0B08046-65D6-4166-B757-1BC8DF663251}" dt="2022-11-30T04:04:20.602" v="697" actId="20577"/>
          <ac:graphicFrameMkLst>
            <pc:docMk/>
            <pc:sldMk cId="718782417" sldId="350"/>
            <ac:graphicFrameMk id="4" creationId="{FCAB6FCD-CC32-184D-C53F-510988861A1F}"/>
          </ac:graphicFrameMkLst>
        </pc:graphicFrameChg>
      </pc:sldChg>
      <pc:sldChg chg="addSp delSp modSp mod">
        <pc:chgData name="Dylan Astrup" userId="56b1825f-da8e-4cf8-aad7-60ebaa314d46" providerId="ADAL" clId="{F0B08046-65D6-4166-B757-1BC8DF663251}" dt="2022-11-30T03:55:11.059" v="618"/>
        <pc:sldMkLst>
          <pc:docMk/>
          <pc:sldMk cId="6644773" sldId="351"/>
        </pc:sldMkLst>
        <pc:spChg chg="del">
          <ac:chgData name="Dylan Astrup" userId="56b1825f-da8e-4cf8-aad7-60ebaa314d46" providerId="ADAL" clId="{F0B08046-65D6-4166-B757-1BC8DF663251}" dt="2022-11-30T03:43:47.665" v="503"/>
          <ac:spMkLst>
            <pc:docMk/>
            <pc:sldMk cId="6644773" sldId="351"/>
            <ac:spMk id="4" creationId="{21A15265-0273-359A-6914-733869D95136}"/>
          </ac:spMkLst>
        </pc:spChg>
        <pc:spChg chg="add mod">
          <ac:chgData name="Dylan Astrup" userId="56b1825f-da8e-4cf8-aad7-60ebaa314d46" providerId="ADAL" clId="{F0B08046-65D6-4166-B757-1BC8DF663251}" dt="2022-11-30T03:44:52.519" v="507"/>
          <ac:spMkLst>
            <pc:docMk/>
            <pc:sldMk cId="6644773" sldId="351"/>
            <ac:spMk id="6" creationId="{1B85559A-DF4C-8D12-0BF9-34ED977F4299}"/>
          </ac:spMkLst>
        </pc:spChg>
        <pc:graphicFrameChg chg="add mod">
          <ac:chgData name="Dylan Astrup" userId="56b1825f-da8e-4cf8-aad7-60ebaa314d46" providerId="ADAL" clId="{F0B08046-65D6-4166-B757-1BC8DF663251}" dt="2022-11-30T03:55:11.059" v="618"/>
          <ac:graphicFrameMkLst>
            <pc:docMk/>
            <pc:sldMk cId="6644773" sldId="351"/>
            <ac:graphicFrameMk id="7" creationId="{74433317-0975-7CCC-5887-63A7DE68F946}"/>
          </ac:graphicFrameMkLst>
        </pc:graphicFrameChg>
        <pc:picChg chg="add mod">
          <ac:chgData name="Dylan Astrup" userId="56b1825f-da8e-4cf8-aad7-60ebaa314d46" providerId="ADAL" clId="{F0B08046-65D6-4166-B757-1BC8DF663251}" dt="2022-11-30T03:43:52.421" v="505" actId="1076"/>
          <ac:picMkLst>
            <pc:docMk/>
            <pc:sldMk cId="6644773" sldId="351"/>
            <ac:picMk id="5" creationId="{2922C195-DEAF-F1FA-3D2B-D7CF0BC98A75}"/>
          </ac:picMkLst>
        </pc:picChg>
      </pc:sldChg>
      <pc:sldChg chg="addSp delSp modSp mod">
        <pc:chgData name="Dylan Astrup" userId="56b1825f-da8e-4cf8-aad7-60ebaa314d46" providerId="ADAL" clId="{F0B08046-65D6-4166-B757-1BC8DF663251}" dt="2022-11-30T03:25:00.496" v="176" actId="1076"/>
        <pc:sldMkLst>
          <pc:docMk/>
          <pc:sldMk cId="934499714" sldId="352"/>
        </pc:sldMkLst>
        <pc:spChg chg="del">
          <ac:chgData name="Dylan Astrup" userId="56b1825f-da8e-4cf8-aad7-60ebaa314d46" providerId="ADAL" clId="{F0B08046-65D6-4166-B757-1BC8DF663251}" dt="2022-11-30T03:24:43.486" v="173" actId="478"/>
          <ac:spMkLst>
            <pc:docMk/>
            <pc:sldMk cId="934499714" sldId="352"/>
            <ac:spMk id="4" creationId="{C89B83C0-B6F4-5EB6-1383-EF082AEF1A93}"/>
          </ac:spMkLst>
        </pc:spChg>
        <pc:spChg chg="add mod">
          <ac:chgData name="Dylan Astrup" userId="56b1825f-da8e-4cf8-aad7-60ebaa314d46" providerId="ADAL" clId="{F0B08046-65D6-4166-B757-1BC8DF663251}" dt="2022-11-30T03:25:00.496" v="176" actId="1076"/>
          <ac:spMkLst>
            <pc:docMk/>
            <pc:sldMk cId="934499714" sldId="352"/>
            <ac:spMk id="5" creationId="{72C41BB6-90CF-10AA-0ECF-D69A96BAA93C}"/>
          </ac:spMkLst>
        </pc:spChg>
        <pc:picChg chg="mod">
          <ac:chgData name="Dylan Astrup" userId="56b1825f-da8e-4cf8-aad7-60ebaa314d46" providerId="ADAL" clId="{F0B08046-65D6-4166-B757-1BC8DF663251}" dt="2022-11-30T03:24:55.927" v="175" actId="14100"/>
          <ac:picMkLst>
            <pc:docMk/>
            <pc:sldMk cId="934499714" sldId="352"/>
            <ac:picMk id="3" creationId="{4BCC4CA8-B409-ABC0-0DBB-1D69FBF55A62}"/>
          </ac:picMkLst>
        </pc:picChg>
      </pc:sldChg>
      <pc:sldChg chg="addSp delSp modSp mod">
        <pc:chgData name="Dylan Astrup" userId="56b1825f-da8e-4cf8-aad7-60ebaa314d46" providerId="ADAL" clId="{F0B08046-65D6-4166-B757-1BC8DF663251}" dt="2022-11-30T03:31:44.396" v="488" actId="403"/>
        <pc:sldMkLst>
          <pc:docMk/>
          <pc:sldMk cId="1472755169" sldId="374"/>
        </pc:sldMkLst>
        <pc:spChg chg="del mod">
          <ac:chgData name="Dylan Astrup" userId="56b1825f-da8e-4cf8-aad7-60ebaa314d46" providerId="ADAL" clId="{F0B08046-65D6-4166-B757-1BC8DF663251}" dt="2022-11-30T03:27:24.572" v="187" actId="478"/>
          <ac:spMkLst>
            <pc:docMk/>
            <pc:sldMk cId="1472755169" sldId="374"/>
            <ac:spMk id="3" creationId="{C6B146D6-D8BD-3F37-4775-E8FBCF86FA57}"/>
          </ac:spMkLst>
        </pc:spChg>
        <pc:spChg chg="add del mod">
          <ac:chgData name="Dylan Astrup" userId="56b1825f-da8e-4cf8-aad7-60ebaa314d46" providerId="ADAL" clId="{F0B08046-65D6-4166-B757-1BC8DF663251}" dt="2022-11-30T03:27:26.809" v="188" actId="478"/>
          <ac:spMkLst>
            <pc:docMk/>
            <pc:sldMk cId="1472755169" sldId="374"/>
            <ac:spMk id="6" creationId="{EF2FFC74-1867-9712-6B6B-B961C6C986AD}"/>
          </ac:spMkLst>
        </pc:spChg>
        <pc:spChg chg="add mod">
          <ac:chgData name="Dylan Astrup" userId="56b1825f-da8e-4cf8-aad7-60ebaa314d46" providerId="ADAL" clId="{F0B08046-65D6-4166-B757-1BC8DF663251}" dt="2022-11-30T03:31:15.180" v="487" actId="403"/>
          <ac:spMkLst>
            <pc:docMk/>
            <pc:sldMk cId="1472755169" sldId="374"/>
            <ac:spMk id="7" creationId="{70BF7E20-B4C3-BBF7-9B9C-F7E45AE6469C}"/>
          </ac:spMkLst>
        </pc:spChg>
        <pc:graphicFrameChg chg="add mod modGraphic">
          <ac:chgData name="Dylan Astrup" userId="56b1825f-da8e-4cf8-aad7-60ebaa314d46" providerId="ADAL" clId="{F0B08046-65D6-4166-B757-1BC8DF663251}" dt="2022-11-30T03:31:44.396" v="488" actId="403"/>
          <ac:graphicFrameMkLst>
            <pc:docMk/>
            <pc:sldMk cId="1472755169" sldId="374"/>
            <ac:graphicFrameMk id="4" creationId="{C0884F0E-2823-A0E8-0C36-95C0CA9E5CA7}"/>
          </ac:graphicFrameMkLst>
        </pc:graphicFrameChg>
      </pc:sldChg>
      <pc:sldChg chg="modSp add mod ord">
        <pc:chgData name="Dylan Astrup" userId="56b1825f-da8e-4cf8-aad7-60ebaa314d46" providerId="ADAL" clId="{F0B08046-65D6-4166-B757-1BC8DF663251}" dt="2022-11-30T04:20:44.739" v="1354" actId="20577"/>
        <pc:sldMkLst>
          <pc:docMk/>
          <pc:sldMk cId="1832566549" sldId="384"/>
        </pc:sldMkLst>
        <pc:spChg chg="mod">
          <ac:chgData name="Dylan Astrup" userId="56b1825f-da8e-4cf8-aad7-60ebaa314d46" providerId="ADAL" clId="{F0B08046-65D6-4166-B757-1BC8DF663251}" dt="2022-11-30T03:56:45.594" v="621" actId="20577"/>
          <ac:spMkLst>
            <pc:docMk/>
            <pc:sldMk cId="1832566549" sldId="384"/>
            <ac:spMk id="2" creationId="{87D1DBCD-9B43-FF46-F6EF-A4F0B6574F81}"/>
          </ac:spMkLst>
        </pc:spChg>
        <pc:graphicFrameChg chg="mod modGraphic">
          <ac:chgData name="Dylan Astrup" userId="56b1825f-da8e-4cf8-aad7-60ebaa314d46" providerId="ADAL" clId="{F0B08046-65D6-4166-B757-1BC8DF663251}" dt="2022-11-30T04:20:44.739" v="1354" actId="20577"/>
          <ac:graphicFrameMkLst>
            <pc:docMk/>
            <pc:sldMk cId="1832566549" sldId="384"/>
            <ac:graphicFrameMk id="4" creationId="{7278A88D-20AB-BAD4-1CFF-724140B14F52}"/>
          </ac:graphicFrameMkLst>
        </pc:graphicFrameChg>
      </pc:sldChg>
    </pc:docChg>
  </pc:docChgLst>
  <pc:docChgLst>
    <pc:chgData name="Spiller, Hannah G." userId="S::spillerh@my.erau.edu::f42f1aa8-bbe2-42da-86ac-84a2e4ce8dc6" providerId="AD" clId="Web-{775AF3F0-323F-42D1-838E-3DBD80AFD20F}"/>
    <pc:docChg chg="modSld">
      <pc:chgData name="Spiller, Hannah G." userId="S::spillerh@my.erau.edu::f42f1aa8-bbe2-42da-86ac-84a2e4ce8dc6" providerId="AD" clId="Web-{775AF3F0-323F-42D1-838E-3DBD80AFD20F}" dt="2022-12-08T20:53:37.687" v="2" actId="1076"/>
      <pc:docMkLst>
        <pc:docMk/>
      </pc:docMkLst>
      <pc:sldChg chg="modSp">
        <pc:chgData name="Spiller, Hannah G." userId="S::spillerh@my.erau.edu::f42f1aa8-bbe2-42da-86ac-84a2e4ce8dc6" providerId="AD" clId="Web-{775AF3F0-323F-42D1-838E-3DBD80AFD20F}" dt="2022-12-08T20:53:37.687" v="2" actId="1076"/>
        <pc:sldMkLst>
          <pc:docMk/>
          <pc:sldMk cId="859737793" sldId="367"/>
        </pc:sldMkLst>
        <pc:spChg chg="mod">
          <ac:chgData name="Spiller, Hannah G." userId="S::spillerh@my.erau.edu::f42f1aa8-bbe2-42da-86ac-84a2e4ce8dc6" providerId="AD" clId="Web-{775AF3F0-323F-42D1-838E-3DBD80AFD20F}" dt="2022-12-08T20:53:37.687" v="2" actId="1076"/>
          <ac:spMkLst>
            <pc:docMk/>
            <pc:sldMk cId="859737793" sldId="367"/>
            <ac:spMk id="4" creationId="{BA722839-2A83-7341-D18D-4C4BA4A1D7BE}"/>
          </ac:spMkLst>
        </pc:spChg>
        <pc:cxnChg chg="mod">
          <ac:chgData name="Spiller, Hannah G." userId="S::spillerh@my.erau.edu::f42f1aa8-bbe2-42da-86ac-84a2e4ce8dc6" providerId="AD" clId="Web-{775AF3F0-323F-42D1-838E-3DBD80AFD20F}" dt="2022-12-08T20:53:37.530" v="1" actId="1076"/>
          <ac:cxnSpMkLst>
            <pc:docMk/>
            <pc:sldMk cId="859737793" sldId="367"/>
            <ac:cxnSpMk id="8" creationId="{7BDF18FA-BCCB-FBAF-4B45-1D9B6D8D1F0A}"/>
          </ac:cxnSpMkLst>
        </pc:cxnChg>
      </pc:sldChg>
    </pc:docChg>
  </pc:docChgLst>
  <pc:docChgLst>
    <pc:chgData name="Berson, Titan R." userId="b095c4ac-d937-49ad-8eb7-8da13456c348" providerId="ADAL" clId="{7049EFC3-796C-4701-BBA0-4362105D1425}"/>
    <pc:docChg chg="custSel modSld">
      <pc:chgData name="Berson, Titan R." userId="b095c4ac-d937-49ad-8eb7-8da13456c348" providerId="ADAL" clId="{7049EFC3-796C-4701-BBA0-4362105D1425}" dt="2023-01-23T20:46:23.830" v="25" actId="478"/>
      <pc:docMkLst>
        <pc:docMk/>
      </pc:docMkLst>
      <pc:sldChg chg="addSp delSp modSp mod delAnim">
        <pc:chgData name="Berson, Titan R." userId="b095c4ac-d937-49ad-8eb7-8da13456c348" providerId="ADAL" clId="{7049EFC3-796C-4701-BBA0-4362105D1425}" dt="2023-01-23T20:44:27.682" v="17" actId="20577"/>
        <pc:sldMkLst>
          <pc:docMk/>
          <pc:sldMk cId="9138634" sldId="331"/>
        </pc:sldMkLst>
        <pc:spChg chg="mod">
          <ac:chgData name="Berson, Titan R." userId="b095c4ac-d937-49ad-8eb7-8da13456c348" providerId="ADAL" clId="{7049EFC3-796C-4701-BBA0-4362105D1425}" dt="2023-01-23T20:44:01.639" v="10" actId="1076"/>
          <ac:spMkLst>
            <pc:docMk/>
            <pc:sldMk cId="9138634" sldId="331"/>
            <ac:spMk id="2" creationId="{B377FC43-A1FB-1768-2717-1C5EBFF12B04}"/>
          </ac:spMkLst>
        </pc:spChg>
        <pc:spChg chg="del">
          <ac:chgData name="Berson, Titan R." userId="b095c4ac-d937-49ad-8eb7-8da13456c348" providerId="ADAL" clId="{7049EFC3-796C-4701-BBA0-4362105D1425}" dt="2023-01-23T20:44:10.351" v="11" actId="478"/>
          <ac:spMkLst>
            <pc:docMk/>
            <pc:sldMk cId="9138634" sldId="331"/>
            <ac:spMk id="3" creationId="{E6343340-314F-1B4C-DCCB-71A926CCD5F7}"/>
          </ac:spMkLst>
        </pc:spChg>
        <pc:spChg chg="del">
          <ac:chgData name="Berson, Titan R." userId="b095c4ac-d937-49ad-8eb7-8da13456c348" providerId="ADAL" clId="{7049EFC3-796C-4701-BBA0-4362105D1425}" dt="2023-01-23T20:44:10.351" v="11" actId="478"/>
          <ac:spMkLst>
            <pc:docMk/>
            <pc:sldMk cId="9138634" sldId="331"/>
            <ac:spMk id="4" creationId="{B227CAC0-0028-B85D-3CAF-DAF3E8AAC734}"/>
          </ac:spMkLst>
        </pc:spChg>
        <pc:spChg chg="del">
          <ac:chgData name="Berson, Titan R." userId="b095c4ac-d937-49ad-8eb7-8da13456c348" providerId="ADAL" clId="{7049EFC3-796C-4701-BBA0-4362105D1425}" dt="2023-01-23T20:44:10.351" v="11" actId="478"/>
          <ac:spMkLst>
            <pc:docMk/>
            <pc:sldMk cId="9138634" sldId="331"/>
            <ac:spMk id="5" creationId="{EA34EE70-5743-B3E3-9BBC-8278B95B1F8B}"/>
          </ac:spMkLst>
        </pc:spChg>
        <pc:spChg chg="del">
          <ac:chgData name="Berson, Titan R." userId="b095c4ac-d937-49ad-8eb7-8da13456c348" providerId="ADAL" clId="{7049EFC3-796C-4701-BBA0-4362105D1425}" dt="2023-01-23T20:44:10.351" v="11" actId="478"/>
          <ac:spMkLst>
            <pc:docMk/>
            <pc:sldMk cId="9138634" sldId="331"/>
            <ac:spMk id="6" creationId="{B59E4A10-DF9C-5F9F-73C9-4A6DB8D83EFB}"/>
          </ac:spMkLst>
        </pc:spChg>
        <pc:spChg chg="del">
          <ac:chgData name="Berson, Titan R." userId="b095c4ac-d937-49ad-8eb7-8da13456c348" providerId="ADAL" clId="{7049EFC3-796C-4701-BBA0-4362105D1425}" dt="2023-01-23T20:44:10.351" v="11" actId="478"/>
          <ac:spMkLst>
            <pc:docMk/>
            <pc:sldMk cId="9138634" sldId="331"/>
            <ac:spMk id="7" creationId="{31008346-00F8-3838-A55A-D1BDD2893003}"/>
          </ac:spMkLst>
        </pc:spChg>
        <pc:spChg chg="del">
          <ac:chgData name="Berson, Titan R." userId="b095c4ac-d937-49ad-8eb7-8da13456c348" providerId="ADAL" clId="{7049EFC3-796C-4701-BBA0-4362105D1425}" dt="2023-01-23T20:44:10.351" v="11" actId="478"/>
          <ac:spMkLst>
            <pc:docMk/>
            <pc:sldMk cId="9138634" sldId="331"/>
            <ac:spMk id="8" creationId="{3FE1E632-F02B-2A1B-8995-DFD7CC34EFE9}"/>
          </ac:spMkLst>
        </pc:spChg>
        <pc:spChg chg="del">
          <ac:chgData name="Berson, Titan R." userId="b095c4ac-d937-49ad-8eb7-8da13456c348" providerId="ADAL" clId="{7049EFC3-796C-4701-BBA0-4362105D1425}" dt="2023-01-23T20:44:15.115" v="12" actId="478"/>
          <ac:spMkLst>
            <pc:docMk/>
            <pc:sldMk cId="9138634" sldId="331"/>
            <ac:spMk id="9" creationId="{5E771AE7-A7F2-068C-A886-BD1B977E912A}"/>
          </ac:spMkLst>
        </pc:spChg>
        <pc:spChg chg="mod">
          <ac:chgData name="Berson, Titan R." userId="b095c4ac-d937-49ad-8eb7-8da13456c348" providerId="ADAL" clId="{7049EFC3-796C-4701-BBA0-4362105D1425}" dt="2023-01-23T20:44:27.682" v="17" actId="20577"/>
          <ac:spMkLst>
            <pc:docMk/>
            <pc:sldMk cId="9138634" sldId="331"/>
            <ac:spMk id="10" creationId="{3899C713-E1DD-27FF-F843-AA03CBCC1B73}"/>
          </ac:spMkLst>
        </pc:spChg>
        <pc:spChg chg="add mod">
          <ac:chgData name="Berson, Titan R." userId="b095c4ac-d937-49ad-8eb7-8da13456c348" providerId="ADAL" clId="{7049EFC3-796C-4701-BBA0-4362105D1425}" dt="2023-01-23T20:43:56.082" v="9" actId="478"/>
          <ac:spMkLst>
            <pc:docMk/>
            <pc:sldMk cId="9138634" sldId="331"/>
            <ac:spMk id="19" creationId="{72AB4CDB-C658-AF04-5C74-B7D7F367EA34}"/>
          </ac:spMkLst>
        </pc:spChg>
        <pc:grpChg chg="del">
          <ac:chgData name="Berson, Titan R." userId="b095c4ac-d937-49ad-8eb7-8da13456c348" providerId="ADAL" clId="{7049EFC3-796C-4701-BBA0-4362105D1425}" dt="2023-01-23T20:44:10.351" v="11" actId="478"/>
          <ac:grpSpMkLst>
            <pc:docMk/>
            <pc:sldMk cId="9138634" sldId="331"/>
            <ac:grpSpMk id="11" creationId="{B66F99ED-730C-E82F-75D1-67DD16D81E05}"/>
          </ac:grpSpMkLst>
        </pc:grpChg>
        <pc:grpChg chg="del">
          <ac:chgData name="Berson, Titan R." userId="b095c4ac-d937-49ad-8eb7-8da13456c348" providerId="ADAL" clId="{7049EFC3-796C-4701-BBA0-4362105D1425}" dt="2023-01-23T20:44:10.351" v="11" actId="478"/>
          <ac:grpSpMkLst>
            <pc:docMk/>
            <pc:sldMk cId="9138634" sldId="331"/>
            <ac:grpSpMk id="15" creationId="{27A92FA2-7FD7-C759-1DFB-D52C13522CF1}"/>
          </ac:grpSpMkLst>
        </pc:grpChg>
        <pc:picChg chg="del">
          <ac:chgData name="Berson, Titan R." userId="b095c4ac-d937-49ad-8eb7-8da13456c348" providerId="ADAL" clId="{7049EFC3-796C-4701-BBA0-4362105D1425}" dt="2023-01-23T20:43:56.082" v="9" actId="478"/>
          <ac:picMkLst>
            <pc:docMk/>
            <pc:sldMk cId="9138634" sldId="331"/>
            <ac:picMk id="12" creationId="{CF90C857-5B01-0F95-DCD8-C98D47987B20}"/>
          </ac:picMkLst>
        </pc:picChg>
      </pc:sldChg>
      <pc:sldChg chg="delSp mod">
        <pc:chgData name="Berson, Titan R." userId="b095c4ac-d937-49ad-8eb7-8da13456c348" providerId="ADAL" clId="{7049EFC3-796C-4701-BBA0-4362105D1425}" dt="2023-01-23T20:39:20.084" v="8" actId="478"/>
        <pc:sldMkLst>
          <pc:docMk/>
          <pc:sldMk cId="1310741939" sldId="340"/>
        </pc:sldMkLst>
        <pc:spChg chg="del">
          <ac:chgData name="Berson, Titan R." userId="b095c4ac-d937-49ad-8eb7-8da13456c348" providerId="ADAL" clId="{7049EFC3-796C-4701-BBA0-4362105D1425}" dt="2023-01-23T20:39:20.084" v="8" actId="478"/>
          <ac:spMkLst>
            <pc:docMk/>
            <pc:sldMk cId="1310741939" sldId="340"/>
            <ac:spMk id="6" creationId="{DA728FC6-439E-2282-5A71-28F8F1D65FF4}"/>
          </ac:spMkLst>
        </pc:spChg>
        <pc:picChg chg="del">
          <ac:chgData name="Berson, Titan R." userId="b095c4ac-d937-49ad-8eb7-8da13456c348" providerId="ADAL" clId="{7049EFC3-796C-4701-BBA0-4362105D1425}" dt="2023-01-23T20:39:13.997" v="7" actId="478"/>
          <ac:picMkLst>
            <pc:docMk/>
            <pc:sldMk cId="1310741939" sldId="340"/>
            <ac:picMk id="3" creationId="{3CCB8544-1B59-2475-3AA9-2F93FF419E40}"/>
          </ac:picMkLst>
        </pc:picChg>
      </pc:sldChg>
      <pc:sldChg chg="delSp mod">
        <pc:chgData name="Berson, Titan R." userId="b095c4ac-d937-49ad-8eb7-8da13456c348" providerId="ADAL" clId="{7049EFC3-796C-4701-BBA0-4362105D1425}" dt="2023-01-23T20:46:23.830" v="25" actId="478"/>
        <pc:sldMkLst>
          <pc:docMk/>
          <pc:sldMk cId="718782417" sldId="350"/>
        </pc:sldMkLst>
        <pc:spChg chg="del">
          <ac:chgData name="Berson, Titan R." userId="b095c4ac-d937-49ad-8eb7-8da13456c348" providerId="ADAL" clId="{7049EFC3-796C-4701-BBA0-4362105D1425}" dt="2023-01-23T20:46:23.830" v="25" actId="478"/>
          <ac:spMkLst>
            <pc:docMk/>
            <pc:sldMk cId="718782417" sldId="350"/>
            <ac:spMk id="3" creationId="{634DFEAA-7730-E5DB-E849-EE34348B3E6E}"/>
          </ac:spMkLst>
        </pc:spChg>
        <pc:picChg chg="del">
          <ac:chgData name="Berson, Titan R." userId="b095c4ac-d937-49ad-8eb7-8da13456c348" providerId="ADAL" clId="{7049EFC3-796C-4701-BBA0-4362105D1425}" dt="2023-01-23T20:46:19.193" v="24" actId="478"/>
          <ac:picMkLst>
            <pc:docMk/>
            <pc:sldMk cId="718782417" sldId="350"/>
            <ac:picMk id="21" creationId="{F84D654E-EB57-40D7-1197-6F28A71A3E8B}"/>
          </ac:picMkLst>
        </pc:picChg>
      </pc:sldChg>
      <pc:sldChg chg="addSp delSp modSp mod delAnim">
        <pc:chgData name="Berson, Titan R." userId="b095c4ac-d937-49ad-8eb7-8da13456c348" providerId="ADAL" clId="{7049EFC3-796C-4701-BBA0-4362105D1425}" dt="2023-01-23T20:45:29.648" v="23" actId="478"/>
        <pc:sldMkLst>
          <pc:docMk/>
          <pc:sldMk cId="898996859" sldId="360"/>
        </pc:sldMkLst>
        <pc:spChg chg="del">
          <ac:chgData name="Berson, Titan R." userId="b095c4ac-d937-49ad-8eb7-8da13456c348" providerId="ADAL" clId="{7049EFC3-796C-4701-BBA0-4362105D1425}" dt="2023-01-23T20:45:29.648" v="23" actId="478"/>
          <ac:spMkLst>
            <pc:docMk/>
            <pc:sldMk cId="898996859" sldId="360"/>
            <ac:spMk id="5" creationId="{BA87F142-E582-80EE-CB4F-A388BCAFF03F}"/>
          </ac:spMkLst>
        </pc:spChg>
        <pc:spChg chg="add mod">
          <ac:chgData name="Berson, Titan R." userId="b095c4ac-d937-49ad-8eb7-8da13456c348" providerId="ADAL" clId="{7049EFC3-796C-4701-BBA0-4362105D1425}" dt="2023-01-23T20:45:21.573" v="22" actId="478"/>
          <ac:spMkLst>
            <pc:docMk/>
            <pc:sldMk cId="898996859" sldId="360"/>
            <ac:spMk id="6" creationId="{72099D97-9C33-54B1-B7A7-6A23FE9F5BB9}"/>
          </ac:spMkLst>
        </pc:spChg>
        <pc:spChg chg="del">
          <ac:chgData name="Berson, Titan R." userId="b095c4ac-d937-49ad-8eb7-8da13456c348" providerId="ADAL" clId="{7049EFC3-796C-4701-BBA0-4362105D1425}" dt="2023-01-23T20:45:29.648" v="23" actId="478"/>
          <ac:spMkLst>
            <pc:docMk/>
            <pc:sldMk cId="898996859" sldId="360"/>
            <ac:spMk id="20" creationId="{EA34EE70-5743-B3E3-9BBC-8278B95B1F8B}"/>
          </ac:spMkLst>
        </pc:spChg>
        <pc:spChg chg="del">
          <ac:chgData name="Berson, Titan R." userId="b095c4ac-d937-49ad-8eb7-8da13456c348" providerId="ADAL" clId="{7049EFC3-796C-4701-BBA0-4362105D1425}" dt="2023-01-23T20:45:29.648" v="23" actId="478"/>
          <ac:spMkLst>
            <pc:docMk/>
            <pc:sldMk cId="898996859" sldId="360"/>
            <ac:spMk id="21" creationId="{EA34EE70-5743-B3E3-9BBC-8278B95B1F8B}"/>
          </ac:spMkLst>
        </pc:spChg>
        <pc:grpChg chg="del">
          <ac:chgData name="Berson, Titan R." userId="b095c4ac-d937-49ad-8eb7-8da13456c348" providerId="ADAL" clId="{7049EFC3-796C-4701-BBA0-4362105D1425}" dt="2023-01-23T20:45:19.692" v="21" actId="478"/>
          <ac:grpSpMkLst>
            <pc:docMk/>
            <pc:sldMk cId="898996859" sldId="360"/>
            <ac:grpSpMk id="31" creationId="{FE746DA8-98BE-F52A-4457-12056C136D4F}"/>
          </ac:grpSpMkLst>
        </pc:grpChg>
        <pc:grpChg chg="del">
          <ac:chgData name="Berson, Titan R." userId="b095c4ac-d937-49ad-8eb7-8da13456c348" providerId="ADAL" clId="{7049EFC3-796C-4701-BBA0-4362105D1425}" dt="2023-01-23T20:45:19.692" v="21" actId="478"/>
          <ac:grpSpMkLst>
            <pc:docMk/>
            <pc:sldMk cId="898996859" sldId="360"/>
            <ac:grpSpMk id="36" creationId="{B7F1EFCE-2223-6A08-D42B-D7EF733BBD44}"/>
          </ac:grpSpMkLst>
        </pc:grpChg>
        <pc:grpChg chg="del">
          <ac:chgData name="Berson, Titan R." userId="b095c4ac-d937-49ad-8eb7-8da13456c348" providerId="ADAL" clId="{7049EFC3-796C-4701-BBA0-4362105D1425}" dt="2023-01-23T20:45:19.692" v="21" actId="478"/>
          <ac:grpSpMkLst>
            <pc:docMk/>
            <pc:sldMk cId="898996859" sldId="360"/>
            <ac:grpSpMk id="38" creationId="{F55A545B-3919-61EF-92D3-67B33C63E4EB}"/>
          </ac:grpSpMkLst>
        </pc:grpChg>
        <pc:grpChg chg="del">
          <ac:chgData name="Berson, Titan R." userId="b095c4ac-d937-49ad-8eb7-8da13456c348" providerId="ADAL" clId="{7049EFC3-796C-4701-BBA0-4362105D1425}" dt="2023-01-23T20:45:19.692" v="21" actId="478"/>
          <ac:grpSpMkLst>
            <pc:docMk/>
            <pc:sldMk cId="898996859" sldId="360"/>
            <ac:grpSpMk id="41" creationId="{9AA116F2-02CF-4DA5-9331-CD502915DC07}"/>
          </ac:grpSpMkLst>
        </pc:grpChg>
        <pc:grpChg chg="del">
          <ac:chgData name="Berson, Titan R." userId="b095c4ac-d937-49ad-8eb7-8da13456c348" providerId="ADAL" clId="{7049EFC3-796C-4701-BBA0-4362105D1425}" dt="2023-01-23T20:45:19.692" v="21" actId="478"/>
          <ac:grpSpMkLst>
            <pc:docMk/>
            <pc:sldMk cId="898996859" sldId="360"/>
            <ac:grpSpMk id="49" creationId="{C2292E1A-9132-89CD-C120-5F90B8626B3F}"/>
          </ac:grpSpMkLst>
        </pc:grpChg>
        <pc:picChg chg="del">
          <ac:chgData name="Berson, Titan R." userId="b095c4ac-d937-49ad-8eb7-8da13456c348" providerId="ADAL" clId="{7049EFC3-796C-4701-BBA0-4362105D1425}" dt="2023-01-23T20:45:21.573" v="22" actId="478"/>
          <ac:picMkLst>
            <pc:docMk/>
            <pc:sldMk cId="898996859" sldId="360"/>
            <ac:picMk id="8" creationId="{2240D174-C4A0-F686-EC6B-FFD38FA2C1DE}"/>
          </ac:picMkLst>
        </pc:picChg>
        <pc:cxnChg chg="del">
          <ac:chgData name="Berson, Titan R." userId="b095c4ac-d937-49ad-8eb7-8da13456c348" providerId="ADAL" clId="{7049EFC3-796C-4701-BBA0-4362105D1425}" dt="2023-01-23T20:45:19.692" v="21" actId="478"/>
          <ac:cxnSpMkLst>
            <pc:docMk/>
            <pc:sldMk cId="898996859" sldId="360"/>
            <ac:cxnSpMk id="10" creationId="{830F64EA-D5A9-C974-8E85-6CED9F3B5B8D}"/>
          </ac:cxnSpMkLst>
        </pc:cxnChg>
      </pc:sldChg>
      <pc:sldChg chg="modSp mod">
        <pc:chgData name="Berson, Titan R." userId="b095c4ac-d937-49ad-8eb7-8da13456c348" providerId="ADAL" clId="{7049EFC3-796C-4701-BBA0-4362105D1425}" dt="2023-01-23T18:37:27.522" v="2" actId="1076"/>
        <pc:sldMkLst>
          <pc:docMk/>
          <pc:sldMk cId="859737793" sldId="367"/>
        </pc:sldMkLst>
        <pc:spChg chg="mod">
          <ac:chgData name="Berson, Titan R." userId="b095c4ac-d937-49ad-8eb7-8da13456c348" providerId="ADAL" clId="{7049EFC3-796C-4701-BBA0-4362105D1425}" dt="2023-01-23T18:36:49.139" v="1" actId="1076"/>
          <ac:spMkLst>
            <pc:docMk/>
            <pc:sldMk cId="859737793" sldId="367"/>
            <ac:spMk id="4" creationId="{BA722839-2A83-7341-D18D-4C4BA4A1D7BE}"/>
          </ac:spMkLst>
        </pc:spChg>
        <pc:cxnChg chg="mod">
          <ac:chgData name="Berson, Titan R." userId="b095c4ac-d937-49ad-8eb7-8da13456c348" providerId="ADAL" clId="{7049EFC3-796C-4701-BBA0-4362105D1425}" dt="2023-01-23T18:37:27.522" v="2" actId="1076"/>
          <ac:cxnSpMkLst>
            <pc:docMk/>
            <pc:sldMk cId="859737793" sldId="367"/>
            <ac:cxnSpMk id="8" creationId="{7BDF18FA-BCCB-FBAF-4B45-1D9B6D8D1F0A}"/>
          </ac:cxnSpMkLst>
        </pc:cxnChg>
      </pc:sldChg>
      <pc:sldChg chg="delSp mod">
        <pc:chgData name="Berson, Titan R." userId="b095c4ac-d937-49ad-8eb7-8da13456c348" providerId="ADAL" clId="{7049EFC3-796C-4701-BBA0-4362105D1425}" dt="2023-01-23T20:44:51.591" v="18" actId="478"/>
        <pc:sldMkLst>
          <pc:docMk/>
          <pc:sldMk cId="3187113346" sldId="394"/>
        </pc:sldMkLst>
        <pc:picChg chg="del">
          <ac:chgData name="Berson, Titan R." userId="b095c4ac-d937-49ad-8eb7-8da13456c348" providerId="ADAL" clId="{7049EFC3-796C-4701-BBA0-4362105D1425}" dt="2023-01-23T20:44:51.591" v="18" actId="478"/>
          <ac:picMkLst>
            <pc:docMk/>
            <pc:sldMk cId="3187113346" sldId="394"/>
            <ac:picMk id="5" creationId="{F633A29C-DF06-2529-5FE5-9E5B5AC8B957}"/>
          </ac:picMkLst>
        </pc:picChg>
      </pc:sldChg>
      <pc:sldChg chg="delSp mod">
        <pc:chgData name="Berson, Titan R." userId="b095c4ac-d937-49ad-8eb7-8da13456c348" providerId="ADAL" clId="{7049EFC3-796C-4701-BBA0-4362105D1425}" dt="2023-01-23T20:45:04.614" v="20" actId="478"/>
        <pc:sldMkLst>
          <pc:docMk/>
          <pc:sldMk cId="3877694806" sldId="396"/>
        </pc:sldMkLst>
        <pc:spChg chg="del">
          <ac:chgData name="Berson, Titan R." userId="b095c4ac-d937-49ad-8eb7-8da13456c348" providerId="ADAL" clId="{7049EFC3-796C-4701-BBA0-4362105D1425}" dt="2023-01-23T20:45:04.614" v="20" actId="478"/>
          <ac:spMkLst>
            <pc:docMk/>
            <pc:sldMk cId="3877694806" sldId="396"/>
            <ac:spMk id="7" creationId="{466055EA-58B4-7502-B40B-CC9E5F67CD4C}"/>
          </ac:spMkLst>
        </pc:spChg>
        <pc:picChg chg="del">
          <ac:chgData name="Berson, Titan R." userId="b095c4ac-d937-49ad-8eb7-8da13456c348" providerId="ADAL" clId="{7049EFC3-796C-4701-BBA0-4362105D1425}" dt="2023-01-23T20:45:00.195" v="19" actId="478"/>
          <ac:picMkLst>
            <pc:docMk/>
            <pc:sldMk cId="3877694806" sldId="396"/>
            <ac:picMk id="4" creationId="{1509D84C-B12D-F078-F389-6D30FEA1CE4C}"/>
          </ac:picMkLst>
        </pc:picChg>
      </pc:sldChg>
      <pc:sldChg chg="delSp modSp mod delAnim">
        <pc:chgData name="Berson, Titan R." userId="b095c4ac-d937-49ad-8eb7-8da13456c348" providerId="ADAL" clId="{7049EFC3-796C-4701-BBA0-4362105D1425}" dt="2023-01-23T20:39:03.201" v="6" actId="478"/>
        <pc:sldMkLst>
          <pc:docMk/>
          <pc:sldMk cId="2055154926" sldId="397"/>
        </pc:sldMkLst>
        <pc:spChg chg="del">
          <ac:chgData name="Berson, Titan R." userId="b095c4ac-d937-49ad-8eb7-8da13456c348" providerId="ADAL" clId="{7049EFC3-796C-4701-BBA0-4362105D1425}" dt="2023-01-23T20:38:46.905" v="4" actId="478"/>
          <ac:spMkLst>
            <pc:docMk/>
            <pc:sldMk cId="2055154926" sldId="397"/>
            <ac:spMk id="8" creationId="{3052D0D5-D5CB-AF19-9445-367561C25F6C}"/>
          </ac:spMkLst>
        </pc:spChg>
        <pc:spChg chg="del">
          <ac:chgData name="Berson, Titan R." userId="b095c4ac-d937-49ad-8eb7-8da13456c348" providerId="ADAL" clId="{7049EFC3-796C-4701-BBA0-4362105D1425}" dt="2023-01-23T20:38:55.701" v="5" actId="478"/>
          <ac:spMkLst>
            <pc:docMk/>
            <pc:sldMk cId="2055154926" sldId="397"/>
            <ac:spMk id="25" creationId="{FDC6BF39-ED9C-F606-B5C8-C035262AC4B0}"/>
          </ac:spMkLst>
        </pc:spChg>
        <pc:spChg chg="del">
          <ac:chgData name="Berson, Titan R." userId="b095c4ac-d937-49ad-8eb7-8da13456c348" providerId="ADAL" clId="{7049EFC3-796C-4701-BBA0-4362105D1425}" dt="2023-01-23T20:38:40.816" v="3" actId="478"/>
          <ac:spMkLst>
            <pc:docMk/>
            <pc:sldMk cId="2055154926" sldId="397"/>
            <ac:spMk id="37" creationId="{0150D8A9-C348-F1D5-B146-2DD2D12BC3F7}"/>
          </ac:spMkLst>
        </pc:spChg>
        <pc:spChg chg="del">
          <ac:chgData name="Berson, Titan R." userId="b095c4ac-d937-49ad-8eb7-8da13456c348" providerId="ADAL" clId="{7049EFC3-796C-4701-BBA0-4362105D1425}" dt="2023-01-23T20:38:46.905" v="4" actId="478"/>
          <ac:spMkLst>
            <pc:docMk/>
            <pc:sldMk cId="2055154926" sldId="397"/>
            <ac:spMk id="39" creationId="{4BDF59C2-D842-91B6-20CA-198D7F331004}"/>
          </ac:spMkLst>
        </pc:spChg>
        <pc:spChg chg="del">
          <ac:chgData name="Berson, Titan R." userId="b095c4ac-d937-49ad-8eb7-8da13456c348" providerId="ADAL" clId="{7049EFC3-796C-4701-BBA0-4362105D1425}" dt="2023-01-23T20:38:46.905" v="4" actId="478"/>
          <ac:spMkLst>
            <pc:docMk/>
            <pc:sldMk cId="2055154926" sldId="397"/>
            <ac:spMk id="69" creationId="{F8C738E8-55E6-1239-7622-C6501730169C}"/>
          </ac:spMkLst>
        </pc:spChg>
        <pc:spChg chg="del">
          <ac:chgData name="Berson, Titan R." userId="b095c4ac-d937-49ad-8eb7-8da13456c348" providerId="ADAL" clId="{7049EFC3-796C-4701-BBA0-4362105D1425}" dt="2023-01-23T20:38:40.816" v="3" actId="478"/>
          <ac:spMkLst>
            <pc:docMk/>
            <pc:sldMk cId="2055154926" sldId="397"/>
            <ac:spMk id="72" creationId="{FC7527D2-DD94-A23F-D801-ED8F7F56CE5A}"/>
          </ac:spMkLst>
        </pc:spChg>
        <pc:spChg chg="del">
          <ac:chgData name="Berson, Titan R." userId="b095c4ac-d937-49ad-8eb7-8da13456c348" providerId="ADAL" clId="{7049EFC3-796C-4701-BBA0-4362105D1425}" dt="2023-01-23T20:38:40.816" v="3" actId="478"/>
          <ac:spMkLst>
            <pc:docMk/>
            <pc:sldMk cId="2055154926" sldId="397"/>
            <ac:spMk id="74" creationId="{5E6D2139-50D2-A080-B599-2259A3C3BFA7}"/>
          </ac:spMkLst>
        </pc:spChg>
        <pc:spChg chg="del">
          <ac:chgData name="Berson, Titan R." userId="b095c4ac-d937-49ad-8eb7-8da13456c348" providerId="ADAL" clId="{7049EFC3-796C-4701-BBA0-4362105D1425}" dt="2023-01-23T20:38:40.816" v="3" actId="478"/>
          <ac:spMkLst>
            <pc:docMk/>
            <pc:sldMk cId="2055154926" sldId="397"/>
            <ac:spMk id="76" creationId="{1C21A03D-7DFA-846D-C742-8D2C016C75C1}"/>
          </ac:spMkLst>
        </pc:spChg>
        <pc:spChg chg="del">
          <ac:chgData name="Berson, Titan R." userId="b095c4ac-d937-49ad-8eb7-8da13456c348" providerId="ADAL" clId="{7049EFC3-796C-4701-BBA0-4362105D1425}" dt="2023-01-23T20:38:40.816" v="3" actId="478"/>
          <ac:spMkLst>
            <pc:docMk/>
            <pc:sldMk cId="2055154926" sldId="397"/>
            <ac:spMk id="82" creationId="{B430347A-9B6A-4E25-FEA9-1888834A0AFD}"/>
          </ac:spMkLst>
        </pc:spChg>
        <pc:spChg chg="del">
          <ac:chgData name="Berson, Titan R." userId="b095c4ac-d937-49ad-8eb7-8da13456c348" providerId="ADAL" clId="{7049EFC3-796C-4701-BBA0-4362105D1425}" dt="2023-01-23T20:38:40.816" v="3" actId="478"/>
          <ac:spMkLst>
            <pc:docMk/>
            <pc:sldMk cId="2055154926" sldId="397"/>
            <ac:spMk id="83" creationId="{7EDE14EC-A351-BD63-D8CD-E48A85D86820}"/>
          </ac:spMkLst>
        </pc:spChg>
        <pc:spChg chg="del">
          <ac:chgData name="Berson, Titan R." userId="b095c4ac-d937-49ad-8eb7-8da13456c348" providerId="ADAL" clId="{7049EFC3-796C-4701-BBA0-4362105D1425}" dt="2023-01-23T20:38:46.905" v="4" actId="478"/>
          <ac:spMkLst>
            <pc:docMk/>
            <pc:sldMk cId="2055154926" sldId="397"/>
            <ac:spMk id="85" creationId="{6F56573F-9972-A373-39AE-A269504C227D}"/>
          </ac:spMkLst>
        </pc:spChg>
        <pc:spChg chg="del">
          <ac:chgData name="Berson, Titan R." userId="b095c4ac-d937-49ad-8eb7-8da13456c348" providerId="ADAL" clId="{7049EFC3-796C-4701-BBA0-4362105D1425}" dt="2023-01-23T20:39:03.201" v="6" actId="478"/>
          <ac:spMkLst>
            <pc:docMk/>
            <pc:sldMk cId="2055154926" sldId="397"/>
            <ac:spMk id="88" creationId="{76797B42-21E9-6792-8CD3-7B1ADFAF40F0}"/>
          </ac:spMkLst>
        </pc:spChg>
        <pc:spChg chg="del">
          <ac:chgData name="Berson, Titan R." userId="b095c4ac-d937-49ad-8eb7-8da13456c348" providerId="ADAL" clId="{7049EFC3-796C-4701-BBA0-4362105D1425}" dt="2023-01-23T20:38:40.816" v="3" actId="478"/>
          <ac:spMkLst>
            <pc:docMk/>
            <pc:sldMk cId="2055154926" sldId="397"/>
            <ac:spMk id="93" creationId="{FCCC2132-95A2-F68E-7C63-D18E7109A009}"/>
          </ac:spMkLst>
        </pc:spChg>
        <pc:spChg chg="del">
          <ac:chgData name="Berson, Titan R." userId="b095c4ac-d937-49ad-8eb7-8da13456c348" providerId="ADAL" clId="{7049EFC3-796C-4701-BBA0-4362105D1425}" dt="2023-01-23T20:38:40.816" v="3" actId="478"/>
          <ac:spMkLst>
            <pc:docMk/>
            <pc:sldMk cId="2055154926" sldId="397"/>
            <ac:spMk id="94" creationId="{6FE54E6D-A303-9D0E-7DC1-C5D012DD7E00}"/>
          </ac:spMkLst>
        </pc:spChg>
        <pc:spChg chg="del">
          <ac:chgData name="Berson, Titan R." userId="b095c4ac-d937-49ad-8eb7-8da13456c348" providerId="ADAL" clId="{7049EFC3-796C-4701-BBA0-4362105D1425}" dt="2023-01-23T20:39:03.201" v="6" actId="478"/>
          <ac:spMkLst>
            <pc:docMk/>
            <pc:sldMk cId="2055154926" sldId="397"/>
            <ac:spMk id="95" creationId="{8E9DDD27-59A3-328E-B9A0-5AD833C012C0}"/>
          </ac:spMkLst>
        </pc:spChg>
        <pc:spChg chg="del">
          <ac:chgData name="Berson, Titan R." userId="b095c4ac-d937-49ad-8eb7-8da13456c348" providerId="ADAL" clId="{7049EFC3-796C-4701-BBA0-4362105D1425}" dt="2023-01-23T20:38:40.816" v="3" actId="478"/>
          <ac:spMkLst>
            <pc:docMk/>
            <pc:sldMk cId="2055154926" sldId="397"/>
            <ac:spMk id="96" creationId="{74BF4458-8FE5-2C69-8F1D-4DEF6850A178}"/>
          </ac:spMkLst>
        </pc:spChg>
        <pc:picChg chg="del">
          <ac:chgData name="Berson, Titan R." userId="b095c4ac-d937-49ad-8eb7-8da13456c348" providerId="ADAL" clId="{7049EFC3-796C-4701-BBA0-4362105D1425}" dt="2023-01-23T20:38:40.816" v="3" actId="478"/>
          <ac:picMkLst>
            <pc:docMk/>
            <pc:sldMk cId="2055154926" sldId="397"/>
            <ac:picMk id="6" creationId="{1F420105-BBA1-0B71-59DA-72D7F7D6CFF4}"/>
          </ac:picMkLst>
        </pc:picChg>
        <pc:picChg chg="del">
          <ac:chgData name="Berson, Titan R." userId="b095c4ac-d937-49ad-8eb7-8da13456c348" providerId="ADAL" clId="{7049EFC3-796C-4701-BBA0-4362105D1425}" dt="2023-01-23T20:38:40.816" v="3" actId="478"/>
          <ac:picMkLst>
            <pc:docMk/>
            <pc:sldMk cId="2055154926" sldId="397"/>
            <ac:picMk id="12" creationId="{E2A1A0C3-CA01-207E-69FB-461BFABB7176}"/>
          </ac:picMkLst>
        </pc:picChg>
        <pc:picChg chg="del">
          <ac:chgData name="Berson, Titan R." userId="b095c4ac-d937-49ad-8eb7-8da13456c348" providerId="ADAL" clId="{7049EFC3-796C-4701-BBA0-4362105D1425}" dt="2023-01-23T20:38:40.816" v="3" actId="478"/>
          <ac:picMkLst>
            <pc:docMk/>
            <pc:sldMk cId="2055154926" sldId="397"/>
            <ac:picMk id="70" creationId="{84861DE2-10F7-6BD4-111F-DE706E67F7AA}"/>
          </ac:picMkLst>
        </pc:picChg>
        <pc:picChg chg="del">
          <ac:chgData name="Berson, Titan R." userId="b095c4ac-d937-49ad-8eb7-8da13456c348" providerId="ADAL" clId="{7049EFC3-796C-4701-BBA0-4362105D1425}" dt="2023-01-23T20:38:40.816" v="3" actId="478"/>
          <ac:picMkLst>
            <pc:docMk/>
            <pc:sldMk cId="2055154926" sldId="397"/>
            <ac:picMk id="78" creationId="{41EE85D0-0764-9A53-2EFB-FECC42FDAFC0}"/>
          </ac:picMkLst>
        </pc:picChg>
        <pc:picChg chg="del">
          <ac:chgData name="Berson, Titan R." userId="b095c4ac-d937-49ad-8eb7-8da13456c348" providerId="ADAL" clId="{7049EFC3-796C-4701-BBA0-4362105D1425}" dt="2023-01-23T20:38:40.816" v="3" actId="478"/>
          <ac:picMkLst>
            <pc:docMk/>
            <pc:sldMk cId="2055154926" sldId="397"/>
            <ac:picMk id="86" creationId="{D7F97937-AA64-7F10-0A40-754624D69D3C}"/>
          </ac:picMkLst>
        </pc:pic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4" creationId="{E6F38621-BDA5-179D-9807-A352F6A8CE2D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7" creationId="{2ADD6C29-9B50-F112-ABA5-D5CCAEBD0086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16" creationId="{FF13D7CF-0A96-2746-E899-53D1D9F07920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17" creationId="{E6518512-9EEE-2E26-E118-EFFC8A5872BF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31" creationId="{48110DC7-8BBC-214E-7750-A684180CF946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32" creationId="{E1192659-B359-B88B-6A0F-4361F1ECFE69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38" creationId="{AC7938DE-7957-5FB6-668A-44384ABFDC8D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42" creationId="{EF8DA111-FE53-C58D-3863-74A70CB345F7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45" creationId="{FAEEC99B-FECD-4EC2-DC19-600FB7E6CFF8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46" creationId="{5CC28A22-C77D-E58F-F630-27FA9EA4D520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75" creationId="{52017D2B-FE90-4C42-9EE9-5E02F02AC587}"/>
          </ac:cxnSpMkLst>
        </pc:cxnChg>
        <pc:cxnChg chg="del mod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77" creationId="{5C5D8FB3-DE7D-330D-48C8-733D09B34255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84" creationId="{867B09AA-6309-03A4-ADB8-F6753CE9C494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90" creationId="{7762B5C4-2ADD-FD59-C913-86F3C4F39E5F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91" creationId="{F165A7BE-6AA3-3FE7-3FF1-598E1497E75D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92" creationId="{4804F799-6CA5-D691-3740-093F5A2A40AA}"/>
          </ac:cxnSpMkLst>
        </pc:cxnChg>
        <pc:cxnChg chg="del">
          <ac:chgData name="Berson, Titan R." userId="b095c4ac-d937-49ad-8eb7-8da13456c348" providerId="ADAL" clId="{7049EFC3-796C-4701-BBA0-4362105D1425}" dt="2023-01-23T20:38:40.816" v="3" actId="478"/>
          <ac:cxnSpMkLst>
            <pc:docMk/>
            <pc:sldMk cId="2055154926" sldId="397"/>
            <ac:cxnSpMk id="98" creationId="{11A7C707-581A-2977-5473-FD6F6F27221C}"/>
          </ac:cxnSpMkLst>
        </pc:cxnChg>
      </pc:sldChg>
    </pc:docChg>
  </pc:docChgLst>
  <pc:docChgLst>
    <pc:chgData name="Astrup, Dylan J." userId="S::astrupd@my.erau.edu::56b1825f-da8e-4cf8-aad7-60ebaa314d46" providerId="AD" clId="Web-{4BFE5812-F987-4741-9DB7-82E218226365}"/>
    <pc:docChg chg="modSld">
      <pc:chgData name="Astrup, Dylan J." userId="S::astrupd@my.erau.edu::56b1825f-da8e-4cf8-aad7-60ebaa314d46" providerId="AD" clId="Web-{4BFE5812-F987-4741-9DB7-82E218226365}" dt="2022-10-10T19:25:36.319" v="16"/>
      <pc:docMkLst>
        <pc:docMk/>
      </pc:docMkLst>
      <pc:sldChg chg="addSp delSp modSp">
        <pc:chgData name="Astrup, Dylan J." userId="S::astrupd@my.erau.edu::56b1825f-da8e-4cf8-aad7-60ebaa314d46" providerId="AD" clId="Web-{4BFE5812-F987-4741-9DB7-82E218226365}" dt="2022-10-10T19:25:36.319" v="16"/>
        <pc:sldMkLst>
          <pc:docMk/>
          <pc:sldMk cId="2641549669" sldId="266"/>
        </pc:sldMkLst>
        <pc:graphicFrameChg chg="del mod modGraphic">
          <ac:chgData name="Astrup, Dylan J." userId="S::astrupd@my.erau.edu::56b1825f-da8e-4cf8-aad7-60ebaa314d46" providerId="AD" clId="Web-{4BFE5812-F987-4741-9DB7-82E218226365}" dt="2022-10-10T19:25:02.334" v="4"/>
          <ac:graphicFrameMkLst>
            <pc:docMk/>
            <pc:sldMk cId="2641549669" sldId="266"/>
            <ac:graphicFrameMk id="4" creationId="{EE2CFB13-B98D-96A1-13BB-915306AF62A5}"/>
          </ac:graphicFrameMkLst>
        </pc:graphicFrameChg>
        <pc:graphicFrameChg chg="add mod modGraphic">
          <ac:chgData name="Astrup, Dylan J." userId="S::astrupd@my.erau.edu::56b1825f-da8e-4cf8-aad7-60ebaa314d46" providerId="AD" clId="Web-{4BFE5812-F987-4741-9DB7-82E218226365}" dt="2022-10-10T19:25:36.319" v="16"/>
          <ac:graphicFrameMkLst>
            <pc:docMk/>
            <pc:sldMk cId="2641549669" sldId="266"/>
            <ac:graphicFrameMk id="5" creationId="{8C0133A7-A2F1-19B3-5398-F8B6D7052EF4}"/>
          </ac:graphicFrameMkLst>
        </pc:graphicFrameChg>
      </pc:sldChg>
    </pc:docChg>
  </pc:docChgLst>
  <pc:docChgLst>
    <pc:chgData name="Spiller, Hannah G." userId="f42f1aa8-bbe2-42da-86ac-84a2e4ce8dc6" providerId="ADAL" clId="{BD67CAC8-84AC-4C00-96E3-A567070164FD}"/>
    <pc:docChg chg="undo custSel modSld">
      <pc:chgData name="Spiller, Hannah G." userId="f42f1aa8-bbe2-42da-86ac-84a2e4ce8dc6" providerId="ADAL" clId="{BD67CAC8-84AC-4C00-96E3-A567070164FD}" dt="2022-12-06T20:56:16.005" v="571" actId="14100"/>
      <pc:docMkLst>
        <pc:docMk/>
      </pc:docMkLst>
      <pc:sldChg chg="addSp delSp modSp mod">
        <pc:chgData name="Spiller, Hannah G." userId="f42f1aa8-bbe2-42da-86ac-84a2e4ce8dc6" providerId="ADAL" clId="{BD67CAC8-84AC-4C00-96E3-A567070164FD}" dt="2022-12-06T20:56:16.005" v="571" actId="14100"/>
        <pc:sldMkLst>
          <pc:docMk/>
          <pc:sldMk cId="2641549669" sldId="266"/>
        </pc:sldMkLst>
        <pc:graphicFrameChg chg="add del mod">
          <ac:chgData name="Spiller, Hannah G." userId="f42f1aa8-bbe2-42da-86ac-84a2e4ce8dc6" providerId="ADAL" clId="{BD67CAC8-84AC-4C00-96E3-A567070164FD}" dt="2022-12-06T20:55:51.878" v="563" actId="478"/>
          <ac:graphicFrameMkLst>
            <pc:docMk/>
            <pc:sldMk cId="2641549669" sldId="266"/>
            <ac:graphicFrameMk id="3" creationId="{89394E36-C7BB-27BC-2612-806B4598E4C6}"/>
          </ac:graphicFrameMkLst>
        </pc:graphicFrameChg>
        <pc:graphicFrameChg chg="del">
          <ac:chgData name="Spiller, Hannah G." userId="f42f1aa8-bbe2-42da-86ac-84a2e4ce8dc6" providerId="ADAL" clId="{BD67CAC8-84AC-4C00-96E3-A567070164FD}" dt="2022-12-06T20:51:14.658" v="555" actId="478"/>
          <ac:graphicFrameMkLst>
            <pc:docMk/>
            <pc:sldMk cId="2641549669" sldId="266"/>
            <ac:graphicFrameMk id="4" creationId="{59D10251-CBB8-3FE1-32F6-83E81E2D4636}"/>
          </ac:graphicFrameMkLst>
        </pc:graphicFrameChg>
        <pc:graphicFrameChg chg="add del mod">
          <ac:chgData name="Spiller, Hannah G." userId="f42f1aa8-bbe2-42da-86ac-84a2e4ce8dc6" providerId="ADAL" clId="{BD67CAC8-84AC-4C00-96E3-A567070164FD}" dt="2022-12-06T20:55:54.438" v="566"/>
          <ac:graphicFrameMkLst>
            <pc:docMk/>
            <pc:sldMk cId="2641549669" sldId="266"/>
            <ac:graphicFrameMk id="5" creationId="{22C7C6D5-F821-DD71-7DE8-0795D4EEAD47}"/>
          </ac:graphicFrameMkLst>
        </pc:graphicFrameChg>
        <pc:graphicFrameChg chg="add mod">
          <ac:chgData name="Spiller, Hannah G." userId="f42f1aa8-bbe2-42da-86ac-84a2e4ce8dc6" providerId="ADAL" clId="{BD67CAC8-84AC-4C00-96E3-A567070164FD}" dt="2022-12-06T20:56:16.005" v="571" actId="14100"/>
          <ac:graphicFrameMkLst>
            <pc:docMk/>
            <pc:sldMk cId="2641549669" sldId="266"/>
            <ac:graphicFrameMk id="6" creationId="{89394E36-C7BB-27BC-2612-806B4598E4C6}"/>
          </ac:graphicFrameMkLst>
        </pc:graphicFrameChg>
      </pc:sldChg>
      <pc:sldChg chg="addSp delSp modSp mod modAnim">
        <pc:chgData name="Spiller, Hannah G." userId="f42f1aa8-bbe2-42da-86ac-84a2e4ce8dc6" providerId="ADAL" clId="{BD67CAC8-84AC-4C00-96E3-A567070164FD}" dt="2022-12-06T20:05:18.139" v="199" actId="478"/>
        <pc:sldMkLst>
          <pc:docMk/>
          <pc:sldMk cId="2080246197" sldId="296"/>
        </pc:sldMkLst>
        <pc:spChg chg="add del mod">
          <ac:chgData name="Spiller, Hannah G." userId="f42f1aa8-bbe2-42da-86ac-84a2e4ce8dc6" providerId="ADAL" clId="{BD67CAC8-84AC-4C00-96E3-A567070164FD}" dt="2022-12-06T19:29:34.522" v="92" actId="478"/>
          <ac:spMkLst>
            <pc:docMk/>
            <pc:sldMk cId="2080246197" sldId="296"/>
            <ac:spMk id="4" creationId="{DFE688E9-D16D-9DC1-3F7C-432D1EA324D0}"/>
          </ac:spMkLst>
        </pc:spChg>
        <pc:spChg chg="add del mod">
          <ac:chgData name="Spiller, Hannah G." userId="f42f1aa8-bbe2-42da-86ac-84a2e4ce8dc6" providerId="ADAL" clId="{BD67CAC8-84AC-4C00-96E3-A567070164FD}" dt="2022-12-06T19:29:37.307" v="93" actId="478"/>
          <ac:spMkLst>
            <pc:docMk/>
            <pc:sldMk cId="2080246197" sldId="296"/>
            <ac:spMk id="6" creationId="{046CDCA0-E73F-2E4A-4484-811C79E1F61B}"/>
          </ac:spMkLst>
        </pc:spChg>
        <pc:spChg chg="add mod">
          <ac:chgData name="Spiller, Hannah G." userId="f42f1aa8-bbe2-42da-86ac-84a2e4ce8dc6" providerId="ADAL" clId="{BD67CAC8-84AC-4C00-96E3-A567070164FD}" dt="2022-12-06T19:29:14.722" v="85" actId="1076"/>
          <ac:spMkLst>
            <pc:docMk/>
            <pc:sldMk cId="2080246197" sldId="296"/>
            <ac:spMk id="7" creationId="{8C0DB0A4-AC11-2589-5777-F52F5F25C57D}"/>
          </ac:spMkLst>
        </pc:spChg>
        <pc:spChg chg="add mod">
          <ac:chgData name="Spiller, Hannah G." userId="f42f1aa8-bbe2-42da-86ac-84a2e4ce8dc6" providerId="ADAL" clId="{BD67CAC8-84AC-4C00-96E3-A567070164FD}" dt="2022-12-06T19:29:18.418" v="87" actId="1076"/>
          <ac:spMkLst>
            <pc:docMk/>
            <pc:sldMk cId="2080246197" sldId="296"/>
            <ac:spMk id="8" creationId="{3E3FB88A-E87A-230A-803F-3AB388AE9A9D}"/>
          </ac:spMkLst>
        </pc:spChg>
        <pc:spChg chg="add mod">
          <ac:chgData name="Spiller, Hannah G." userId="f42f1aa8-bbe2-42da-86ac-84a2e4ce8dc6" providerId="ADAL" clId="{BD67CAC8-84AC-4C00-96E3-A567070164FD}" dt="2022-12-06T19:29:21.369" v="89" actId="1076"/>
          <ac:spMkLst>
            <pc:docMk/>
            <pc:sldMk cId="2080246197" sldId="296"/>
            <ac:spMk id="10" creationId="{AE4218DA-46AD-CE33-E378-14CCA5EBBAF3}"/>
          </ac:spMkLst>
        </pc:spChg>
        <pc:spChg chg="add mod">
          <ac:chgData name="Spiller, Hannah G." userId="f42f1aa8-bbe2-42da-86ac-84a2e4ce8dc6" providerId="ADAL" clId="{BD67CAC8-84AC-4C00-96E3-A567070164FD}" dt="2022-12-06T19:29:24.873" v="91" actId="1076"/>
          <ac:spMkLst>
            <pc:docMk/>
            <pc:sldMk cId="2080246197" sldId="296"/>
            <ac:spMk id="11" creationId="{A41D7FB4-1F73-7998-054D-3CFBB25BC5B8}"/>
          </ac:spMkLst>
        </pc:spChg>
        <pc:spChg chg="add mod">
          <ac:chgData name="Spiller, Hannah G." userId="f42f1aa8-bbe2-42da-86ac-84a2e4ce8dc6" providerId="ADAL" clId="{BD67CAC8-84AC-4C00-96E3-A567070164FD}" dt="2022-12-06T19:31:33.466" v="108" actId="1076"/>
          <ac:spMkLst>
            <pc:docMk/>
            <pc:sldMk cId="2080246197" sldId="296"/>
            <ac:spMk id="12" creationId="{75868D7A-8E28-38E2-33B1-CD4C2488AB7C}"/>
          </ac:spMkLst>
        </pc:spChg>
        <pc:spChg chg="add mod">
          <ac:chgData name="Spiller, Hannah G." userId="f42f1aa8-bbe2-42da-86ac-84a2e4ce8dc6" providerId="ADAL" clId="{BD67CAC8-84AC-4C00-96E3-A567070164FD}" dt="2022-12-06T19:31:41.801" v="111" actId="1076"/>
          <ac:spMkLst>
            <pc:docMk/>
            <pc:sldMk cId="2080246197" sldId="296"/>
            <ac:spMk id="16" creationId="{EA331FB1-0EEE-E91E-08A0-256A9A202D40}"/>
          </ac:spMkLst>
        </pc:spChg>
        <pc:spChg chg="add del mod">
          <ac:chgData name="Spiller, Hannah G." userId="f42f1aa8-bbe2-42da-86ac-84a2e4ce8dc6" providerId="ADAL" clId="{BD67CAC8-84AC-4C00-96E3-A567070164FD}" dt="2022-12-06T19:57:12.047" v="131" actId="478"/>
          <ac:spMkLst>
            <pc:docMk/>
            <pc:sldMk cId="2080246197" sldId="296"/>
            <ac:spMk id="19" creationId="{B5A343B1-5073-73BE-A631-61B24C5D846A}"/>
          </ac:spMkLst>
        </pc:spChg>
        <pc:spChg chg="add del">
          <ac:chgData name="Spiller, Hannah G." userId="f42f1aa8-bbe2-42da-86ac-84a2e4ce8dc6" providerId="ADAL" clId="{BD67CAC8-84AC-4C00-96E3-A567070164FD}" dt="2022-12-06T19:57:25.823" v="133" actId="478"/>
          <ac:spMkLst>
            <pc:docMk/>
            <pc:sldMk cId="2080246197" sldId="296"/>
            <ac:spMk id="24" creationId="{A4E6E526-1AEB-C839-9AC3-988130C01E5B}"/>
          </ac:spMkLst>
        </pc:spChg>
        <pc:spChg chg="add mod">
          <ac:chgData name="Spiller, Hannah G." userId="f42f1aa8-bbe2-42da-86ac-84a2e4ce8dc6" providerId="ADAL" clId="{BD67CAC8-84AC-4C00-96E3-A567070164FD}" dt="2022-12-06T19:58:44.511" v="139" actId="1076"/>
          <ac:spMkLst>
            <pc:docMk/>
            <pc:sldMk cId="2080246197" sldId="296"/>
            <ac:spMk id="27" creationId="{85A82703-8DAA-5E98-3109-AA41806D4671}"/>
          </ac:spMkLst>
        </pc:spChg>
        <pc:spChg chg="add mod">
          <ac:chgData name="Spiller, Hannah G." userId="f42f1aa8-bbe2-42da-86ac-84a2e4ce8dc6" providerId="ADAL" clId="{BD67CAC8-84AC-4C00-96E3-A567070164FD}" dt="2022-12-06T19:58:51.791" v="141" actId="1076"/>
          <ac:spMkLst>
            <pc:docMk/>
            <pc:sldMk cId="2080246197" sldId="296"/>
            <ac:spMk id="28" creationId="{64D846EA-D905-82AF-53B8-C0C3337D9DBD}"/>
          </ac:spMkLst>
        </pc:spChg>
        <pc:spChg chg="add mod">
          <ac:chgData name="Spiller, Hannah G." userId="f42f1aa8-bbe2-42da-86ac-84a2e4ce8dc6" providerId="ADAL" clId="{BD67CAC8-84AC-4C00-96E3-A567070164FD}" dt="2022-12-06T19:58:56.688" v="143" actId="1076"/>
          <ac:spMkLst>
            <pc:docMk/>
            <pc:sldMk cId="2080246197" sldId="296"/>
            <ac:spMk id="29" creationId="{9B0CE753-7654-C61F-381A-B614319D264C}"/>
          </ac:spMkLst>
        </pc:spChg>
        <pc:spChg chg="add mod">
          <ac:chgData name="Spiller, Hannah G." userId="f42f1aa8-bbe2-42da-86ac-84a2e4ce8dc6" providerId="ADAL" clId="{BD67CAC8-84AC-4C00-96E3-A567070164FD}" dt="2022-12-06T19:59:02.527" v="145" actId="1076"/>
          <ac:spMkLst>
            <pc:docMk/>
            <pc:sldMk cId="2080246197" sldId="296"/>
            <ac:spMk id="30" creationId="{46EA8C47-82DB-018E-DC9B-17711406F6E2}"/>
          </ac:spMkLst>
        </pc:spChg>
        <pc:graphicFrameChg chg="add del mod">
          <ac:chgData name="Spiller, Hannah G." userId="f42f1aa8-bbe2-42da-86ac-84a2e4ce8dc6" providerId="ADAL" clId="{BD67CAC8-84AC-4C00-96E3-A567070164FD}" dt="2022-12-06T19:28:05.699" v="70"/>
          <ac:graphicFrameMkLst>
            <pc:docMk/>
            <pc:sldMk cId="2080246197" sldId="296"/>
            <ac:graphicFrameMk id="5" creationId="{2EA3CF24-D34A-20A5-CFEE-841F2C756687}"/>
          </ac:graphicFrameMkLst>
        </pc:graphicFrameChg>
        <pc:picChg chg="add del">
          <ac:chgData name="Spiller, Hannah G." userId="f42f1aa8-bbe2-42da-86ac-84a2e4ce8dc6" providerId="ADAL" clId="{BD67CAC8-84AC-4C00-96E3-A567070164FD}" dt="2022-12-06T20:05:18.139" v="199" actId="478"/>
          <ac:picMkLst>
            <pc:docMk/>
            <pc:sldMk cId="2080246197" sldId="296"/>
            <ac:picMk id="3" creationId="{FEE8CA55-218A-2FCB-D736-7C71F01403A8}"/>
          </ac:picMkLst>
        </pc:picChg>
        <pc:picChg chg="del">
          <ac:chgData name="Spiller, Hannah G." userId="f42f1aa8-bbe2-42da-86ac-84a2e4ce8dc6" providerId="ADAL" clId="{BD67CAC8-84AC-4C00-96E3-A567070164FD}" dt="2022-12-06T19:56:01.777" v="124" actId="478"/>
          <ac:picMkLst>
            <pc:docMk/>
            <pc:sldMk cId="2080246197" sldId="296"/>
            <ac:picMk id="9" creationId="{915C4A73-B53F-7BDE-0F2A-555BF293A9CE}"/>
          </ac:picMkLst>
        </pc:picChg>
        <pc:picChg chg="add mod">
          <ac:chgData name="Spiller, Hannah G." userId="f42f1aa8-bbe2-42da-86ac-84a2e4ce8dc6" providerId="ADAL" clId="{BD67CAC8-84AC-4C00-96E3-A567070164FD}" dt="2022-12-06T19:57:54.408" v="137" actId="1076"/>
          <ac:picMkLst>
            <pc:docMk/>
            <pc:sldMk cId="2080246197" sldId="296"/>
            <ac:picMk id="17" creationId="{487F9B69-BE78-ADCE-873D-B7A1E80F1CBA}"/>
          </ac:picMkLst>
        </pc:picChg>
        <pc:picChg chg="add del mod">
          <ac:chgData name="Spiller, Hannah G." userId="f42f1aa8-bbe2-42da-86ac-84a2e4ce8dc6" providerId="ADAL" clId="{BD67CAC8-84AC-4C00-96E3-A567070164FD}" dt="2022-12-06T20:04:03.902" v="191" actId="478"/>
          <ac:picMkLst>
            <pc:docMk/>
            <pc:sldMk cId="2080246197" sldId="296"/>
            <ac:picMk id="32" creationId="{A24F7A1D-33B6-E2AA-8FA7-9C0908C4A843}"/>
          </ac:picMkLst>
        </pc:picChg>
        <pc:picChg chg="add del">
          <ac:chgData name="Spiller, Hannah G." userId="f42f1aa8-bbe2-42da-86ac-84a2e4ce8dc6" providerId="ADAL" clId="{BD67CAC8-84AC-4C00-96E3-A567070164FD}" dt="2022-12-06T20:05:17.682" v="198"/>
          <ac:picMkLst>
            <pc:docMk/>
            <pc:sldMk cId="2080246197" sldId="296"/>
            <ac:picMk id="33" creationId="{7B01E2D4-BDD6-2013-6E0F-C3C2147A62B1}"/>
          </ac:picMkLst>
        </pc:picChg>
        <pc:picChg chg="add del mod">
          <ac:chgData name="Spiller, Hannah G." userId="f42f1aa8-bbe2-42da-86ac-84a2e4ce8dc6" providerId="ADAL" clId="{BD67CAC8-84AC-4C00-96E3-A567070164FD}" dt="2022-12-06T20:05:17.279" v="197"/>
          <ac:picMkLst>
            <pc:docMk/>
            <pc:sldMk cId="2080246197" sldId="296"/>
            <ac:picMk id="34" creationId="{2DFED50D-C841-E6B0-BD60-AED8F392CA9D}"/>
          </ac:picMkLst>
        </pc:picChg>
        <pc:picChg chg="add del mod">
          <ac:chgData name="Spiller, Hannah G." userId="f42f1aa8-bbe2-42da-86ac-84a2e4ce8dc6" providerId="ADAL" clId="{BD67CAC8-84AC-4C00-96E3-A567070164FD}" dt="2022-12-06T20:05:16.911" v="196"/>
          <ac:picMkLst>
            <pc:docMk/>
            <pc:sldMk cId="2080246197" sldId="296"/>
            <ac:picMk id="35" creationId="{FC7D5DA8-EC1C-1C3B-4FA2-FF2841AC500B}"/>
          </ac:picMkLst>
        </pc:picChg>
        <pc:cxnChg chg="add del">
          <ac:chgData name="Spiller, Hannah G." userId="f42f1aa8-bbe2-42da-86ac-84a2e4ce8dc6" providerId="ADAL" clId="{BD67CAC8-84AC-4C00-96E3-A567070164FD}" dt="2022-12-06T19:56:41.143" v="128" actId="478"/>
          <ac:cxnSpMkLst>
            <pc:docMk/>
            <pc:sldMk cId="2080246197" sldId="296"/>
            <ac:cxnSpMk id="21" creationId="{EEFAA24A-A45E-BD4D-A009-DC4F15B9840D}"/>
          </ac:cxnSpMkLst>
        </pc:cxnChg>
        <pc:cxnChg chg="add mod">
          <ac:chgData name="Spiller, Hannah G." userId="f42f1aa8-bbe2-42da-86ac-84a2e4ce8dc6" providerId="ADAL" clId="{BD67CAC8-84AC-4C00-96E3-A567070164FD}" dt="2022-12-06T19:56:55.671" v="130" actId="1582"/>
          <ac:cxnSpMkLst>
            <pc:docMk/>
            <pc:sldMk cId="2080246197" sldId="296"/>
            <ac:cxnSpMk id="23" creationId="{69324577-A6CB-4707-667F-923549CD22E2}"/>
          </ac:cxnSpMkLst>
        </pc:cxnChg>
        <pc:cxnChg chg="add mod">
          <ac:chgData name="Spiller, Hannah G." userId="f42f1aa8-bbe2-42da-86ac-84a2e4ce8dc6" providerId="ADAL" clId="{BD67CAC8-84AC-4C00-96E3-A567070164FD}" dt="2022-12-06T19:57:49.565" v="136" actId="208"/>
          <ac:cxnSpMkLst>
            <pc:docMk/>
            <pc:sldMk cId="2080246197" sldId="296"/>
            <ac:cxnSpMk id="26" creationId="{C2124AD4-040C-B6CC-B05F-FF0D1C01B7B9}"/>
          </ac:cxnSpMkLst>
        </pc:cxnChg>
      </pc:sldChg>
      <pc:sldChg chg="modSp mod">
        <pc:chgData name="Spiller, Hannah G." userId="f42f1aa8-bbe2-42da-86ac-84a2e4ce8dc6" providerId="ADAL" clId="{BD67CAC8-84AC-4C00-96E3-A567070164FD}" dt="2022-12-06T19:21:45.982" v="0" actId="1076"/>
        <pc:sldMkLst>
          <pc:docMk/>
          <pc:sldMk cId="9138634" sldId="331"/>
        </pc:sldMkLst>
        <pc:spChg chg="mod">
          <ac:chgData name="Spiller, Hannah G." userId="f42f1aa8-bbe2-42da-86ac-84a2e4ce8dc6" providerId="ADAL" clId="{BD67CAC8-84AC-4C00-96E3-A567070164FD}" dt="2022-12-06T19:21:45.982" v="0" actId="1076"/>
          <ac:spMkLst>
            <pc:docMk/>
            <pc:sldMk cId="9138634" sldId="331"/>
            <ac:spMk id="7" creationId="{31008346-00F8-3838-A55A-D1BDD2893003}"/>
          </ac:spMkLst>
        </pc:spChg>
      </pc:sldChg>
      <pc:sldChg chg="addSp delSp modSp mod">
        <pc:chgData name="Spiller, Hannah G." userId="f42f1aa8-bbe2-42da-86ac-84a2e4ce8dc6" providerId="ADAL" clId="{BD67CAC8-84AC-4C00-96E3-A567070164FD}" dt="2022-12-06T20:10:03.402" v="248" actId="478"/>
        <pc:sldMkLst>
          <pc:docMk/>
          <pc:sldMk cId="1310741939" sldId="340"/>
        </pc:sldMkLst>
        <pc:spChg chg="del mod">
          <ac:chgData name="Spiller, Hannah G." userId="f42f1aa8-bbe2-42da-86ac-84a2e4ce8dc6" providerId="ADAL" clId="{BD67CAC8-84AC-4C00-96E3-A567070164FD}" dt="2022-12-06T20:10:03.402" v="248" actId="478"/>
          <ac:spMkLst>
            <pc:docMk/>
            <pc:sldMk cId="1310741939" sldId="340"/>
            <ac:spMk id="5" creationId="{B6076B53-862A-C5BB-B376-29676B69A1C0}"/>
          </ac:spMkLst>
        </pc:spChg>
        <pc:picChg chg="add mod ord">
          <ac:chgData name="Spiller, Hannah G." userId="f42f1aa8-bbe2-42da-86ac-84a2e4ce8dc6" providerId="ADAL" clId="{BD67CAC8-84AC-4C00-96E3-A567070164FD}" dt="2022-12-06T20:09:50.222" v="246" actId="167"/>
          <ac:picMkLst>
            <pc:docMk/>
            <pc:sldMk cId="1310741939" sldId="340"/>
            <ac:picMk id="3" creationId="{3CCB8544-1B59-2475-3AA9-2F93FF419E40}"/>
          </ac:picMkLst>
        </pc:picChg>
        <pc:picChg chg="del">
          <ac:chgData name="Spiller, Hannah G." userId="f42f1aa8-bbe2-42da-86ac-84a2e4ce8dc6" providerId="ADAL" clId="{BD67CAC8-84AC-4C00-96E3-A567070164FD}" dt="2022-12-06T20:09:32" v="239" actId="478"/>
          <ac:picMkLst>
            <pc:docMk/>
            <pc:sldMk cId="1310741939" sldId="340"/>
            <ac:picMk id="4" creationId="{38C6BD4B-A9ED-CE88-1240-9B47BFDB8167}"/>
          </ac:picMkLst>
        </pc:picChg>
      </pc:sldChg>
      <pc:sldChg chg="addSp delSp modSp mod">
        <pc:chgData name="Spiller, Hannah G." userId="f42f1aa8-bbe2-42da-86ac-84a2e4ce8dc6" providerId="ADAL" clId="{BD67CAC8-84AC-4C00-96E3-A567070164FD}" dt="2022-12-06T20:31:06.135" v="554" actId="1076"/>
        <pc:sldMkLst>
          <pc:docMk/>
          <pc:sldMk cId="2686470436" sldId="342"/>
        </pc:sldMkLst>
        <pc:spChg chg="del mod">
          <ac:chgData name="Spiller, Hannah G." userId="f42f1aa8-bbe2-42da-86ac-84a2e4ce8dc6" providerId="ADAL" clId="{BD67CAC8-84AC-4C00-96E3-A567070164FD}" dt="2022-12-06T20:21:32.247" v="404" actId="478"/>
          <ac:spMkLst>
            <pc:docMk/>
            <pc:sldMk cId="2686470436" sldId="342"/>
            <ac:spMk id="3" creationId="{A101F310-4F9A-D456-9F61-FB4C00A46BD8}"/>
          </ac:spMkLst>
        </pc:spChg>
        <pc:spChg chg="del">
          <ac:chgData name="Spiller, Hannah G." userId="f42f1aa8-bbe2-42da-86ac-84a2e4ce8dc6" providerId="ADAL" clId="{BD67CAC8-84AC-4C00-96E3-A567070164FD}" dt="2022-12-06T20:10:45.014" v="253" actId="478"/>
          <ac:spMkLst>
            <pc:docMk/>
            <pc:sldMk cId="2686470436" sldId="342"/>
            <ac:spMk id="6" creationId="{14E4A468-AF54-FBE8-EAB9-E90345E8C125}"/>
          </ac:spMkLst>
        </pc:spChg>
        <pc:spChg chg="del">
          <ac:chgData name="Spiller, Hannah G." userId="f42f1aa8-bbe2-42da-86ac-84a2e4ce8dc6" providerId="ADAL" clId="{BD67CAC8-84AC-4C00-96E3-A567070164FD}" dt="2022-12-06T20:10:42.776" v="252" actId="478"/>
          <ac:spMkLst>
            <pc:docMk/>
            <pc:sldMk cId="2686470436" sldId="342"/>
            <ac:spMk id="7" creationId="{61201623-3128-F8F1-3236-FFA977B48557}"/>
          </ac:spMkLst>
        </pc:spChg>
        <pc:spChg chg="add mod">
          <ac:chgData name="Spiller, Hannah G." userId="f42f1aa8-bbe2-42da-86ac-84a2e4ce8dc6" providerId="ADAL" clId="{BD67CAC8-84AC-4C00-96E3-A567070164FD}" dt="2022-12-06T20:31:06.135" v="554" actId="1076"/>
          <ac:spMkLst>
            <pc:docMk/>
            <pc:sldMk cId="2686470436" sldId="342"/>
            <ac:spMk id="9" creationId="{20C30EB2-E736-626D-26C4-7C0F03536BA1}"/>
          </ac:spMkLst>
        </pc:spChg>
        <pc:graphicFrameChg chg="add mod modGraphic">
          <ac:chgData name="Spiller, Hannah G." userId="f42f1aa8-bbe2-42da-86ac-84a2e4ce8dc6" providerId="ADAL" clId="{BD67CAC8-84AC-4C00-96E3-A567070164FD}" dt="2022-12-06T20:30:54.601" v="553" actId="12100"/>
          <ac:graphicFrameMkLst>
            <pc:docMk/>
            <pc:sldMk cId="2686470436" sldId="342"/>
            <ac:graphicFrameMk id="8" creationId="{2B49CFD8-BAD3-A044-7AF1-77AB6B9D7626}"/>
          </ac:graphicFrameMkLst>
        </pc:graphicFrameChg>
        <pc:picChg chg="del mod">
          <ac:chgData name="Spiller, Hannah G." userId="f42f1aa8-bbe2-42da-86ac-84a2e4ce8dc6" providerId="ADAL" clId="{BD67CAC8-84AC-4C00-96E3-A567070164FD}" dt="2022-12-06T20:10:36.389" v="250" actId="478"/>
          <ac:picMkLst>
            <pc:docMk/>
            <pc:sldMk cId="2686470436" sldId="342"/>
            <ac:picMk id="4" creationId="{2ECF766E-7C37-8698-ED69-559CC0DDD51B}"/>
          </ac:picMkLst>
        </pc:picChg>
        <pc:picChg chg="del">
          <ac:chgData name="Spiller, Hannah G." userId="f42f1aa8-bbe2-42da-86ac-84a2e4ce8dc6" providerId="ADAL" clId="{BD67CAC8-84AC-4C00-96E3-A567070164FD}" dt="2022-12-06T20:10:38.072" v="251" actId="478"/>
          <ac:picMkLst>
            <pc:docMk/>
            <pc:sldMk cId="2686470436" sldId="342"/>
            <ac:picMk id="5" creationId="{99DFA0C0-8E8A-C0ED-7EC3-A07CEDEEE63F}"/>
          </ac:picMkLst>
        </pc:picChg>
      </pc:sldChg>
      <pc:sldChg chg="addSp delSp modSp mod">
        <pc:chgData name="Spiller, Hannah G." userId="f42f1aa8-bbe2-42da-86ac-84a2e4ce8dc6" providerId="ADAL" clId="{BD67CAC8-84AC-4C00-96E3-A567070164FD}" dt="2022-12-06T20:07:42.378" v="234" actId="20577"/>
        <pc:sldMkLst>
          <pc:docMk/>
          <pc:sldMk cId="4208090386" sldId="344"/>
        </pc:sldMkLst>
        <pc:spChg chg="mod">
          <ac:chgData name="Spiller, Hannah G." userId="f42f1aa8-bbe2-42da-86ac-84a2e4ce8dc6" providerId="ADAL" clId="{BD67CAC8-84AC-4C00-96E3-A567070164FD}" dt="2022-12-06T20:07:42.378" v="234" actId="20577"/>
          <ac:spMkLst>
            <pc:docMk/>
            <pc:sldMk cId="4208090386" sldId="344"/>
            <ac:spMk id="9" creationId="{78709A1C-0A0C-97B7-5326-405C9412D711}"/>
          </ac:spMkLst>
        </pc:spChg>
        <pc:spChg chg="mod">
          <ac:chgData name="Spiller, Hannah G." userId="f42f1aa8-bbe2-42da-86ac-84a2e4ce8dc6" providerId="ADAL" clId="{BD67CAC8-84AC-4C00-96E3-A567070164FD}" dt="2022-12-06T20:07:01.293" v="207" actId="1076"/>
          <ac:spMkLst>
            <pc:docMk/>
            <pc:sldMk cId="4208090386" sldId="344"/>
            <ac:spMk id="16" creationId="{17F29DD2-6167-D4BF-3642-B7C3434344C1}"/>
          </ac:spMkLst>
        </pc:spChg>
        <pc:picChg chg="add mod ord">
          <ac:chgData name="Spiller, Hannah G." userId="f42f1aa8-bbe2-42da-86ac-84a2e4ce8dc6" providerId="ADAL" clId="{BD67CAC8-84AC-4C00-96E3-A567070164FD}" dt="2022-12-06T20:06:51.942" v="205" actId="14100"/>
          <ac:picMkLst>
            <pc:docMk/>
            <pc:sldMk cId="4208090386" sldId="344"/>
            <ac:picMk id="4" creationId="{E9DCF229-FE79-623C-E504-83AB74FF4A00}"/>
          </ac:picMkLst>
        </pc:picChg>
        <pc:picChg chg="del">
          <ac:chgData name="Spiller, Hannah G." userId="f42f1aa8-bbe2-42da-86ac-84a2e4ce8dc6" providerId="ADAL" clId="{BD67CAC8-84AC-4C00-96E3-A567070164FD}" dt="2022-12-06T20:06:09.687" v="200" actId="478"/>
          <ac:picMkLst>
            <pc:docMk/>
            <pc:sldMk cId="4208090386" sldId="344"/>
            <ac:picMk id="5" creationId="{FC0ED628-7E9E-3541-87B9-5017C5985A0B}"/>
          </ac:picMkLst>
        </pc:picChg>
        <pc:cxnChg chg="mod">
          <ac:chgData name="Spiller, Hannah G." userId="f42f1aa8-bbe2-42da-86ac-84a2e4ce8dc6" providerId="ADAL" clId="{BD67CAC8-84AC-4C00-96E3-A567070164FD}" dt="2022-12-06T20:07:03.173" v="208" actId="14100"/>
          <ac:cxnSpMkLst>
            <pc:docMk/>
            <pc:sldMk cId="4208090386" sldId="344"/>
            <ac:cxnSpMk id="17" creationId="{1C8C64F2-8AA5-CB17-FAAB-AC1ECE21E3EA}"/>
          </ac:cxnSpMkLst>
        </pc:cxnChg>
      </pc:sldChg>
      <pc:sldChg chg="modSp">
        <pc:chgData name="Spiller, Hannah G." userId="f42f1aa8-bbe2-42da-86ac-84a2e4ce8dc6" providerId="ADAL" clId="{BD67CAC8-84AC-4C00-96E3-A567070164FD}" dt="2022-12-06T20:08:20.778" v="238" actId="16959"/>
        <pc:sldMkLst>
          <pc:docMk/>
          <pc:sldMk cId="2587326291" sldId="345"/>
        </pc:sldMkLst>
        <pc:spChg chg="mod">
          <ac:chgData name="Spiller, Hannah G." userId="f42f1aa8-bbe2-42da-86ac-84a2e4ce8dc6" providerId="ADAL" clId="{BD67CAC8-84AC-4C00-96E3-A567070164FD}" dt="2022-12-06T20:08:20.778" v="238" actId="16959"/>
          <ac:spMkLst>
            <pc:docMk/>
            <pc:sldMk cId="2587326291" sldId="345"/>
            <ac:spMk id="3" creationId="{82292618-FFE1-A230-E187-E4F64BE50FD9}"/>
          </ac:spMkLst>
        </pc:spChg>
      </pc:sldChg>
      <pc:sldChg chg="addSp delSp modSp mod">
        <pc:chgData name="Spiller, Hannah G." userId="f42f1aa8-bbe2-42da-86ac-84a2e4ce8dc6" providerId="ADAL" clId="{BD67CAC8-84AC-4C00-96E3-A567070164FD}" dt="2022-12-06T19:26:21.775" v="64" actId="948"/>
        <pc:sldMkLst>
          <pc:docMk/>
          <pc:sldMk cId="1345143604" sldId="377"/>
        </pc:sldMkLst>
        <pc:spChg chg="add">
          <ac:chgData name="Spiller, Hannah G." userId="f42f1aa8-bbe2-42da-86ac-84a2e4ce8dc6" providerId="ADAL" clId="{BD67CAC8-84AC-4C00-96E3-A567070164FD}" dt="2022-12-06T19:24:01.317" v="1"/>
          <ac:spMkLst>
            <pc:docMk/>
            <pc:sldMk cId="1345143604" sldId="377"/>
            <ac:spMk id="3" creationId="{B9BE1DE0-999D-3E6E-D193-B7F0EB0B1777}"/>
          </ac:spMkLst>
        </pc:spChg>
        <pc:spChg chg="mod">
          <ac:chgData name="Spiller, Hannah G." userId="f42f1aa8-bbe2-42da-86ac-84a2e4ce8dc6" providerId="ADAL" clId="{BD67CAC8-84AC-4C00-96E3-A567070164FD}" dt="2022-12-06T19:26:21.775" v="64" actId="948"/>
          <ac:spMkLst>
            <pc:docMk/>
            <pc:sldMk cId="1345143604" sldId="377"/>
            <ac:spMk id="4" creationId="{F6AF36D5-009C-B44D-C179-198308FB7B85}"/>
          </ac:spMkLst>
        </pc:spChg>
        <pc:spChg chg="add mod">
          <ac:chgData name="Spiller, Hannah G." userId="f42f1aa8-bbe2-42da-86ac-84a2e4ce8dc6" providerId="ADAL" clId="{BD67CAC8-84AC-4C00-96E3-A567070164FD}" dt="2022-12-06T19:24:16.596" v="2"/>
          <ac:spMkLst>
            <pc:docMk/>
            <pc:sldMk cId="1345143604" sldId="377"/>
            <ac:spMk id="5" creationId="{9836BD26-AD33-7E49-704E-17EE557D1EBB}"/>
          </ac:spMkLst>
        </pc:spChg>
        <pc:graphicFrameChg chg="add del mod">
          <ac:chgData name="Spiller, Hannah G." userId="f42f1aa8-bbe2-42da-86ac-84a2e4ce8dc6" providerId="ADAL" clId="{BD67CAC8-84AC-4C00-96E3-A567070164FD}" dt="2022-12-06T19:25:06.342" v="5"/>
          <ac:graphicFrameMkLst>
            <pc:docMk/>
            <pc:sldMk cId="1345143604" sldId="377"/>
            <ac:graphicFrameMk id="6" creationId="{2E7B981A-BCD6-463F-0E6B-531EC522C94D}"/>
          </ac:graphicFrameMkLst>
        </pc:graphicFrameChg>
        <pc:graphicFrameChg chg="add del mod">
          <ac:chgData name="Spiller, Hannah G." userId="f42f1aa8-bbe2-42da-86ac-84a2e4ce8dc6" providerId="ADAL" clId="{BD67CAC8-84AC-4C00-96E3-A567070164FD}" dt="2022-12-06T19:25:20.900" v="11"/>
          <ac:graphicFrameMkLst>
            <pc:docMk/>
            <pc:sldMk cId="1345143604" sldId="377"/>
            <ac:graphicFrameMk id="7" creationId="{6FD7D1CC-7C29-6540-C0C3-C9D2FBCFF766}"/>
          </ac:graphicFrameMkLst>
        </pc:graphicFrameChg>
      </pc:sldChg>
    </pc:docChg>
  </pc:docChgLst>
  <pc:docChgLst>
    <pc:chgData name="Spiller, Hannah G." userId="S::spillerh@my.erau.edu::f42f1aa8-bbe2-42da-86ac-84a2e4ce8dc6" providerId="AD" clId="Web-{15D9A480-48CF-4372-8B90-63556674AB38}"/>
    <pc:docChg chg="modSld">
      <pc:chgData name="Spiller, Hannah G." userId="S::spillerh@my.erau.edu::f42f1aa8-bbe2-42da-86ac-84a2e4ce8dc6" providerId="AD" clId="Web-{15D9A480-48CF-4372-8B90-63556674AB38}" dt="2022-12-02T03:21:30.077" v="136" actId="1076"/>
      <pc:docMkLst>
        <pc:docMk/>
      </pc:docMkLst>
      <pc:sldChg chg="delSp modSp">
        <pc:chgData name="Spiller, Hannah G." userId="S::spillerh@my.erau.edu::f42f1aa8-bbe2-42da-86ac-84a2e4ce8dc6" providerId="AD" clId="Web-{15D9A480-48CF-4372-8B90-63556674AB38}" dt="2022-12-02T03:21:30.077" v="136" actId="1076"/>
        <pc:sldMkLst>
          <pc:docMk/>
          <pc:sldMk cId="2686470436" sldId="342"/>
        </pc:sldMkLst>
        <pc:spChg chg="mod">
          <ac:chgData name="Spiller, Hannah G." userId="S::spillerh@my.erau.edu::f42f1aa8-bbe2-42da-86ac-84a2e4ce8dc6" providerId="AD" clId="Web-{15D9A480-48CF-4372-8B90-63556674AB38}" dt="2022-12-02T03:21:30.077" v="136" actId="1076"/>
          <ac:spMkLst>
            <pc:docMk/>
            <pc:sldMk cId="2686470436" sldId="342"/>
            <ac:spMk id="3" creationId="{A101F310-4F9A-D456-9F61-FB4C00A46BD8}"/>
          </ac:spMkLst>
        </pc:spChg>
        <pc:spChg chg="mod">
          <ac:chgData name="Spiller, Hannah G." userId="S::spillerh@my.erau.edu::f42f1aa8-bbe2-42da-86ac-84a2e4ce8dc6" providerId="AD" clId="Web-{15D9A480-48CF-4372-8B90-63556674AB38}" dt="2022-12-02T03:21:18.436" v="134" actId="1076"/>
          <ac:spMkLst>
            <pc:docMk/>
            <pc:sldMk cId="2686470436" sldId="342"/>
            <ac:spMk id="7" creationId="{61201623-3128-F8F1-3236-FFA977B48557}"/>
          </ac:spMkLst>
        </pc:spChg>
        <pc:spChg chg="del mod">
          <ac:chgData name="Spiller, Hannah G." userId="S::spillerh@my.erau.edu::f42f1aa8-bbe2-42da-86ac-84a2e4ce8dc6" providerId="AD" clId="Web-{15D9A480-48CF-4372-8B90-63556674AB38}" dt="2022-12-02T03:20:46.904" v="126"/>
          <ac:spMkLst>
            <pc:docMk/>
            <pc:sldMk cId="2686470436" sldId="342"/>
            <ac:spMk id="8" creationId="{F90161D9-D1A7-158E-C420-60EDA794F8A3}"/>
          </ac:spMkLst>
        </pc:spChg>
        <pc:picChg chg="mod">
          <ac:chgData name="Spiller, Hannah G." userId="S::spillerh@my.erau.edu::f42f1aa8-bbe2-42da-86ac-84a2e4ce8dc6" providerId="AD" clId="Web-{15D9A480-48CF-4372-8B90-63556674AB38}" dt="2022-12-02T03:21:21.015" v="135" actId="1076"/>
          <ac:picMkLst>
            <pc:docMk/>
            <pc:sldMk cId="2686470436" sldId="342"/>
            <ac:picMk id="4" creationId="{2ECF766E-7C37-8698-ED69-559CC0DDD51B}"/>
          </ac:picMkLst>
        </pc:picChg>
      </pc:sldChg>
      <pc:sldChg chg="modSp">
        <pc:chgData name="Spiller, Hannah G." userId="S::spillerh@my.erau.edu::f42f1aa8-bbe2-42da-86ac-84a2e4ce8dc6" providerId="AD" clId="Web-{15D9A480-48CF-4372-8B90-63556674AB38}" dt="2022-12-02T03:19:51.340" v="108"/>
        <pc:sldMkLst>
          <pc:docMk/>
          <pc:sldMk cId="2741447323" sldId="379"/>
        </pc:sldMkLst>
        <pc:graphicFrameChg chg="mod modGraphic">
          <ac:chgData name="Spiller, Hannah G." userId="S::spillerh@my.erau.edu::f42f1aa8-bbe2-42da-86ac-84a2e4ce8dc6" providerId="AD" clId="Web-{15D9A480-48CF-4372-8B90-63556674AB38}" dt="2022-12-02T03:19:51.340" v="108"/>
          <ac:graphicFrameMkLst>
            <pc:docMk/>
            <pc:sldMk cId="2741447323" sldId="379"/>
            <ac:graphicFrameMk id="4" creationId="{7278A88D-20AB-BAD4-1CFF-724140B14F52}"/>
          </ac:graphicFrameMkLst>
        </pc:graphicFrameChg>
      </pc:sldChg>
      <pc:sldChg chg="modSp">
        <pc:chgData name="Spiller, Hannah G." userId="S::spillerh@my.erau.edu::f42f1aa8-bbe2-42da-86ac-84a2e4ce8dc6" providerId="AD" clId="Web-{15D9A480-48CF-4372-8B90-63556674AB38}" dt="2022-12-02T03:20:06.341" v="124"/>
        <pc:sldMkLst>
          <pc:docMk/>
          <pc:sldMk cId="2447842907" sldId="382"/>
        </pc:sldMkLst>
        <pc:graphicFrameChg chg="mod modGraphic">
          <ac:chgData name="Spiller, Hannah G." userId="S::spillerh@my.erau.edu::f42f1aa8-bbe2-42da-86ac-84a2e4ce8dc6" providerId="AD" clId="Web-{15D9A480-48CF-4372-8B90-63556674AB38}" dt="2022-12-02T03:20:06.341" v="124"/>
          <ac:graphicFrameMkLst>
            <pc:docMk/>
            <pc:sldMk cId="2447842907" sldId="382"/>
            <ac:graphicFrameMk id="4" creationId="{7278A88D-20AB-BAD4-1CFF-724140B14F52}"/>
          </ac:graphicFrameMkLst>
        </pc:graphicFrameChg>
      </pc:sldChg>
      <pc:sldChg chg="addSp modSp modNotes">
        <pc:chgData name="Spiller, Hannah G." userId="S::spillerh@my.erau.edu::f42f1aa8-bbe2-42da-86ac-84a2e4ce8dc6" providerId="AD" clId="Web-{15D9A480-48CF-4372-8B90-63556674AB38}" dt="2022-12-02T03:18:57.417" v="97" actId="14100"/>
        <pc:sldMkLst>
          <pc:docMk/>
          <pc:sldMk cId="2235484969" sldId="389"/>
        </pc:sldMkLst>
        <pc:spChg chg="mod">
          <ac:chgData name="Spiller, Hannah G." userId="S::spillerh@my.erau.edu::f42f1aa8-bbe2-42da-86ac-84a2e4ce8dc6" providerId="AD" clId="Web-{15D9A480-48CF-4372-8B90-63556674AB38}" dt="2022-12-02T03:10:06.672" v="45" actId="20577"/>
          <ac:spMkLst>
            <pc:docMk/>
            <pc:sldMk cId="2235484969" sldId="389"/>
            <ac:spMk id="3" creationId="{618B37AE-F7B6-03C4-E431-08EAD7AA05CA}"/>
          </ac:spMkLst>
        </pc:spChg>
        <pc:spChg chg="add mod">
          <ac:chgData name="Spiller, Hannah G." userId="S::spillerh@my.erau.edu::f42f1aa8-bbe2-42da-86ac-84a2e4ce8dc6" providerId="AD" clId="Web-{15D9A480-48CF-4372-8B90-63556674AB38}" dt="2022-12-02T03:17:30.586" v="72" actId="1076"/>
          <ac:spMkLst>
            <pc:docMk/>
            <pc:sldMk cId="2235484969" sldId="389"/>
            <ac:spMk id="6" creationId="{813948D6-5C84-1E3C-E2A7-9C7224EBDE51}"/>
          </ac:spMkLst>
        </pc:spChg>
        <pc:spChg chg="add mod ord">
          <ac:chgData name="Spiller, Hannah G." userId="S::spillerh@my.erau.edu::f42f1aa8-bbe2-42da-86ac-84a2e4ce8dc6" providerId="AD" clId="Web-{15D9A480-48CF-4372-8B90-63556674AB38}" dt="2022-12-02T03:17:27.680" v="71" actId="1076"/>
          <ac:spMkLst>
            <pc:docMk/>
            <pc:sldMk cId="2235484969" sldId="389"/>
            <ac:spMk id="8" creationId="{204D92C3-B6F3-4C02-DA32-8CED59349246}"/>
          </ac:spMkLst>
        </pc:spChg>
        <pc:spChg chg="add mod">
          <ac:chgData name="Spiller, Hannah G." userId="S::spillerh@my.erau.edu::f42f1aa8-bbe2-42da-86ac-84a2e4ce8dc6" providerId="AD" clId="Web-{15D9A480-48CF-4372-8B90-63556674AB38}" dt="2022-12-02T03:18:08.931" v="77" actId="1076"/>
          <ac:spMkLst>
            <pc:docMk/>
            <pc:sldMk cId="2235484969" sldId="389"/>
            <ac:spMk id="11" creationId="{EA557C12-6786-71F9-82C8-E7D9E5AAF1F1}"/>
          </ac:spMkLst>
        </pc:spChg>
        <pc:spChg chg="add mod">
          <ac:chgData name="Spiller, Hannah G." userId="S::spillerh@my.erau.edu::f42f1aa8-bbe2-42da-86ac-84a2e4ce8dc6" providerId="AD" clId="Web-{15D9A480-48CF-4372-8B90-63556674AB38}" dt="2022-12-02T03:18:39.213" v="93" actId="1076"/>
          <ac:spMkLst>
            <pc:docMk/>
            <pc:sldMk cId="2235484969" sldId="389"/>
            <ac:spMk id="12" creationId="{26F674E4-48A4-588F-CF64-74C0185DDAC7}"/>
          </ac:spMkLst>
        </pc:spChg>
        <pc:picChg chg="add mod">
          <ac:chgData name="Spiller, Hannah G." userId="S::spillerh@my.erau.edu::f42f1aa8-bbe2-42da-86ac-84a2e4ce8dc6" providerId="AD" clId="Web-{15D9A480-48CF-4372-8B90-63556674AB38}" dt="2022-12-02T03:16:22.345" v="46" actId="14100"/>
          <ac:picMkLst>
            <pc:docMk/>
            <pc:sldMk cId="2235484969" sldId="389"/>
            <ac:picMk id="4" creationId="{F9B3C6D3-A447-8E61-D0B0-22F73CEE701C}"/>
          </ac:picMkLst>
        </pc:picChg>
        <pc:cxnChg chg="add mod">
          <ac:chgData name="Spiller, Hannah G." userId="S::spillerh@my.erau.edu::f42f1aa8-bbe2-42da-86ac-84a2e4ce8dc6" providerId="AD" clId="Web-{15D9A480-48CF-4372-8B90-63556674AB38}" dt="2022-12-02T03:17:46.930" v="75" actId="14100"/>
          <ac:cxnSpMkLst>
            <pc:docMk/>
            <pc:sldMk cId="2235484969" sldId="389"/>
            <ac:cxnSpMk id="10" creationId="{341E1A9B-4D86-EA18-B3E7-55605F4626BC}"/>
          </ac:cxnSpMkLst>
        </pc:cxnChg>
        <pc:cxnChg chg="add mod">
          <ac:chgData name="Spiller, Hannah G." userId="S::spillerh@my.erau.edu::f42f1aa8-bbe2-42da-86ac-84a2e4ce8dc6" providerId="AD" clId="Web-{15D9A480-48CF-4372-8B90-63556674AB38}" dt="2022-12-02T03:18:57.417" v="97" actId="14100"/>
          <ac:cxnSpMkLst>
            <pc:docMk/>
            <pc:sldMk cId="2235484969" sldId="389"/>
            <ac:cxnSpMk id="13" creationId="{31A51B78-F0AE-2B9B-25D9-51AA28D6EF63}"/>
          </ac:cxnSpMkLst>
        </pc:cxnChg>
      </pc:sldChg>
    </pc:docChg>
  </pc:docChgLst>
  <pc:docChgLst>
    <pc:chgData name="Spiller, Hannah G." userId="S::spillerh@my.erau.edu::f42f1aa8-bbe2-42da-86ac-84a2e4ce8dc6" providerId="AD" clId="Web-{51A125C4-5438-4DB5-837B-3614BF7C6D4B}"/>
    <pc:docChg chg="modSld">
      <pc:chgData name="Spiller, Hannah G." userId="S::spillerh@my.erau.edu::f42f1aa8-bbe2-42da-86ac-84a2e4ce8dc6" providerId="AD" clId="Web-{51A125C4-5438-4DB5-837B-3614BF7C6D4B}" dt="2022-12-10T17:08:33.142" v="0"/>
      <pc:docMkLst>
        <pc:docMk/>
      </pc:docMkLst>
      <pc:sldChg chg="delSp">
        <pc:chgData name="Spiller, Hannah G." userId="S::spillerh@my.erau.edu::f42f1aa8-bbe2-42da-86ac-84a2e4ce8dc6" providerId="AD" clId="Web-{51A125C4-5438-4DB5-837B-3614BF7C6D4B}" dt="2022-12-10T17:08:33.142" v="0"/>
        <pc:sldMkLst>
          <pc:docMk/>
          <pc:sldMk cId="859737793" sldId="367"/>
        </pc:sldMkLst>
        <pc:spChg chg="del">
          <ac:chgData name="Spiller, Hannah G." userId="S::spillerh@my.erau.edu::f42f1aa8-bbe2-42da-86ac-84a2e4ce8dc6" providerId="AD" clId="Web-{51A125C4-5438-4DB5-837B-3614BF7C6D4B}" dt="2022-12-10T17:08:33.142" v="0"/>
          <ac:spMkLst>
            <pc:docMk/>
            <pc:sldMk cId="859737793" sldId="367"/>
            <ac:spMk id="5" creationId="{484D8AC4-7437-833D-0B0F-638070B65320}"/>
          </ac:spMkLst>
        </pc:spChg>
      </pc:sldChg>
    </pc:docChg>
  </pc:docChgLst>
  <pc:docChgLst>
    <pc:chgData name="Alford III, Tesla N." userId="babd66a6-afcd-4f59-b495-3948a9a7d0f7" providerId="ADAL" clId="{B872FE80-18D3-4658-93D1-1D01657B9BD5}"/>
    <pc:docChg chg="undo custSel modSld">
      <pc:chgData name="Alford III, Tesla N." userId="babd66a6-afcd-4f59-b495-3948a9a7d0f7" providerId="ADAL" clId="{B872FE80-18D3-4658-93D1-1D01657B9BD5}" dt="2023-02-03T04:36:55.446" v="584"/>
      <pc:docMkLst>
        <pc:docMk/>
      </pc:docMkLst>
      <pc:sldChg chg="addSp delSp modSp mod">
        <pc:chgData name="Alford III, Tesla N." userId="babd66a6-afcd-4f59-b495-3948a9a7d0f7" providerId="ADAL" clId="{B872FE80-18D3-4658-93D1-1D01657B9BD5}" dt="2023-02-03T04:22:47.018" v="503" actId="21"/>
        <pc:sldMkLst>
          <pc:docMk/>
          <pc:sldMk cId="2686470436" sldId="342"/>
        </pc:sldMkLst>
        <pc:spChg chg="add del mod">
          <ac:chgData name="Alford III, Tesla N." userId="babd66a6-afcd-4f59-b495-3948a9a7d0f7" providerId="ADAL" clId="{B872FE80-18D3-4658-93D1-1D01657B9BD5}" dt="2023-02-03T04:22:47.018" v="503" actId="21"/>
          <ac:spMkLst>
            <pc:docMk/>
            <pc:sldMk cId="2686470436" sldId="342"/>
            <ac:spMk id="4" creationId="{0C1E7666-4066-BB4B-88DC-A2D9D0A9CDE2}"/>
          </ac:spMkLst>
        </pc:spChg>
      </pc:sldChg>
      <pc:sldChg chg="addSp delSp modSp mod">
        <pc:chgData name="Alford III, Tesla N." userId="babd66a6-afcd-4f59-b495-3948a9a7d0f7" providerId="ADAL" clId="{B872FE80-18D3-4658-93D1-1D01657B9BD5}" dt="2023-02-03T03:25:54.316" v="454" actId="1076"/>
        <pc:sldMkLst>
          <pc:docMk/>
          <pc:sldMk cId="3077907630" sldId="366"/>
        </pc:sldMkLst>
        <pc:spChg chg="mod">
          <ac:chgData name="Alford III, Tesla N." userId="babd66a6-afcd-4f59-b495-3948a9a7d0f7" providerId="ADAL" clId="{B872FE80-18D3-4658-93D1-1D01657B9BD5}" dt="2023-02-03T03:25:06.702" v="444" actId="20577"/>
          <ac:spMkLst>
            <pc:docMk/>
            <pc:sldMk cId="3077907630" sldId="366"/>
            <ac:spMk id="3" creationId="{FF03AC62-66D3-898D-F294-23B6A7994D05}"/>
          </ac:spMkLst>
        </pc:spChg>
        <pc:spChg chg="mod ord">
          <ac:chgData name="Alford III, Tesla N." userId="babd66a6-afcd-4f59-b495-3948a9a7d0f7" providerId="ADAL" clId="{B872FE80-18D3-4658-93D1-1D01657B9BD5}" dt="2023-02-03T03:25:51.080" v="452" actId="166"/>
          <ac:spMkLst>
            <pc:docMk/>
            <pc:sldMk cId="3077907630" sldId="366"/>
            <ac:spMk id="4" creationId="{5D8B2379-77C2-44D3-19D6-92EE2EA1D5B3}"/>
          </ac:spMkLst>
        </pc:spChg>
        <pc:spChg chg="mod">
          <ac:chgData name="Alford III, Tesla N." userId="babd66a6-afcd-4f59-b495-3948a9a7d0f7" providerId="ADAL" clId="{B872FE80-18D3-4658-93D1-1D01657B9BD5}" dt="2023-02-03T03:25:54.316" v="454" actId="1076"/>
          <ac:spMkLst>
            <pc:docMk/>
            <pc:sldMk cId="3077907630" sldId="366"/>
            <ac:spMk id="8" creationId="{56D5399C-DF75-7EFD-F8F0-F270141A4B30}"/>
          </ac:spMkLst>
        </pc:spChg>
        <pc:picChg chg="del mod">
          <ac:chgData name="Alford III, Tesla N." userId="babd66a6-afcd-4f59-b495-3948a9a7d0f7" providerId="ADAL" clId="{B872FE80-18D3-4658-93D1-1D01657B9BD5}" dt="2023-02-03T01:56:49.725" v="321" actId="478"/>
          <ac:picMkLst>
            <pc:docMk/>
            <pc:sldMk cId="3077907630" sldId="366"/>
            <ac:picMk id="13" creationId="{E9543C29-394D-5C7D-FC1C-E6E11031DDA9}"/>
          </ac:picMkLst>
        </pc:picChg>
        <pc:picChg chg="add mod">
          <ac:chgData name="Alford III, Tesla N." userId="babd66a6-afcd-4f59-b495-3948a9a7d0f7" providerId="ADAL" clId="{B872FE80-18D3-4658-93D1-1D01657B9BD5}" dt="2023-02-03T03:25:38.114" v="451" actId="14100"/>
          <ac:picMkLst>
            <pc:docMk/>
            <pc:sldMk cId="3077907630" sldId="366"/>
            <ac:picMk id="2049" creationId="{AF96A741-4957-1532-56A2-D86BC6E64717}"/>
          </ac:picMkLst>
        </pc:picChg>
      </pc:sldChg>
      <pc:sldChg chg="addSp delSp modSp mod delAnim delCm">
        <pc:chgData name="Alford III, Tesla N." userId="babd66a6-afcd-4f59-b495-3948a9a7d0f7" providerId="ADAL" clId="{B872FE80-18D3-4658-93D1-1D01657B9BD5}" dt="2023-02-03T03:14:23.366" v="401" actId="20577"/>
        <pc:sldMkLst>
          <pc:docMk/>
          <pc:sldMk cId="3187113346" sldId="394"/>
        </pc:sldMkLst>
        <pc:spChg chg="mod">
          <ac:chgData name="Alford III, Tesla N." userId="babd66a6-afcd-4f59-b495-3948a9a7d0f7" providerId="ADAL" clId="{B872FE80-18D3-4658-93D1-1D01657B9BD5}" dt="2023-02-03T01:56:01.653" v="307" actId="20577"/>
          <ac:spMkLst>
            <pc:docMk/>
            <pc:sldMk cId="3187113346" sldId="394"/>
            <ac:spMk id="3" creationId="{9BD68C54-5483-284F-590B-C9FD98DDA9CD}"/>
          </ac:spMkLst>
        </pc:spChg>
        <pc:spChg chg="del">
          <ac:chgData name="Alford III, Tesla N." userId="babd66a6-afcd-4f59-b495-3948a9a7d0f7" providerId="ADAL" clId="{B872FE80-18D3-4658-93D1-1D01657B9BD5}" dt="2023-02-03T01:35:16.364" v="28" actId="478"/>
          <ac:spMkLst>
            <pc:docMk/>
            <pc:sldMk cId="3187113346" sldId="394"/>
            <ac:spMk id="12" creationId="{DBBB6D42-4C87-26E7-50F5-FF104D96D52D}"/>
          </ac:spMkLst>
        </pc:spChg>
        <pc:spChg chg="add del mod">
          <ac:chgData name="Alford III, Tesla N." userId="babd66a6-afcd-4f59-b495-3948a9a7d0f7" providerId="ADAL" clId="{B872FE80-18D3-4658-93D1-1D01657B9BD5}" dt="2023-02-03T01:33:11.827" v="19" actId="478"/>
          <ac:spMkLst>
            <pc:docMk/>
            <pc:sldMk cId="3187113346" sldId="394"/>
            <ac:spMk id="16" creationId="{CA95D06C-ABF8-0DF7-9F7D-986311B38813}"/>
          </ac:spMkLst>
        </pc:spChg>
        <pc:spChg chg="mod">
          <ac:chgData name="Alford III, Tesla N." userId="babd66a6-afcd-4f59-b495-3948a9a7d0f7" providerId="ADAL" clId="{B872FE80-18D3-4658-93D1-1D01657B9BD5}" dt="2023-02-03T01:29:19.856" v="2" actId="1076"/>
          <ac:spMkLst>
            <pc:docMk/>
            <pc:sldMk cId="3187113346" sldId="394"/>
            <ac:spMk id="17" creationId="{83B99652-C5A6-E0B2-F956-C32C07B5525E}"/>
          </ac:spMkLst>
        </pc:spChg>
        <pc:spChg chg="add mod">
          <ac:chgData name="Alford III, Tesla N." userId="babd66a6-afcd-4f59-b495-3948a9a7d0f7" providerId="ADAL" clId="{B872FE80-18D3-4658-93D1-1D01657B9BD5}" dt="2023-02-03T03:14:23.366" v="401" actId="20577"/>
          <ac:spMkLst>
            <pc:docMk/>
            <pc:sldMk cId="3187113346" sldId="394"/>
            <ac:spMk id="19" creationId="{A1DD6BFC-4941-2E6C-0FE8-BE02254174B5}"/>
          </ac:spMkLst>
        </pc:spChg>
        <pc:picChg chg="del">
          <ac:chgData name="Alford III, Tesla N." userId="babd66a6-afcd-4f59-b495-3948a9a7d0f7" providerId="ADAL" clId="{B872FE80-18D3-4658-93D1-1D01657B9BD5}" dt="2023-02-03T01:35:06.919" v="26" actId="478"/>
          <ac:picMkLst>
            <pc:docMk/>
            <pc:sldMk cId="3187113346" sldId="394"/>
            <ac:picMk id="4" creationId="{33F45E6D-41F8-C065-B776-B1CFC58FEDA5}"/>
          </ac:picMkLst>
        </pc:picChg>
        <pc:picChg chg="add mod ord modCrop">
          <ac:chgData name="Alford III, Tesla N." userId="babd66a6-afcd-4f59-b495-3948a9a7d0f7" providerId="ADAL" clId="{B872FE80-18D3-4658-93D1-1D01657B9BD5}" dt="2023-02-03T01:33:15.866" v="21" actId="1076"/>
          <ac:picMkLst>
            <pc:docMk/>
            <pc:sldMk cId="3187113346" sldId="394"/>
            <ac:picMk id="7" creationId="{0AF672D6-AB55-2B33-49EF-E9DA8411AA22}"/>
          </ac:picMkLst>
        </pc:picChg>
        <pc:picChg chg="del mod">
          <ac:chgData name="Alford III, Tesla N." userId="babd66a6-afcd-4f59-b495-3948a9a7d0f7" providerId="ADAL" clId="{B872FE80-18D3-4658-93D1-1D01657B9BD5}" dt="2023-02-03T01:32:58.905" v="18" actId="478"/>
          <ac:picMkLst>
            <pc:docMk/>
            <pc:sldMk cId="3187113346" sldId="394"/>
            <ac:picMk id="9" creationId="{C7486E4E-942C-8A72-F507-A917CC3ED536}"/>
          </ac:picMkLst>
        </pc:picChg>
        <pc:picChg chg="del">
          <ac:chgData name="Alford III, Tesla N." userId="babd66a6-afcd-4f59-b495-3948a9a7d0f7" providerId="ADAL" clId="{B872FE80-18D3-4658-93D1-1D01657B9BD5}" dt="2023-02-03T01:35:13.244" v="27" actId="478"/>
          <ac:picMkLst>
            <pc:docMk/>
            <pc:sldMk cId="3187113346" sldId="394"/>
            <ac:picMk id="11" creationId="{A5B56E56-7563-D032-095D-EA9C920069B2}"/>
          </ac:picMkLst>
        </pc:picChg>
        <pc:picChg chg="add mod modCrop">
          <ac:chgData name="Alford III, Tesla N." userId="babd66a6-afcd-4f59-b495-3948a9a7d0f7" providerId="ADAL" clId="{B872FE80-18D3-4658-93D1-1D01657B9BD5}" dt="2023-02-03T01:34:42.995" v="24" actId="1076"/>
          <ac:picMkLst>
            <pc:docMk/>
            <pc:sldMk cId="3187113346" sldId="394"/>
            <ac:picMk id="18" creationId="{5396AB37-C208-7306-5C29-EA5BF8EF60DD}"/>
          </ac:picMkLst>
        </pc:picChg>
        <pc:cxnChg chg="del mod">
          <ac:chgData name="Alford III, Tesla N." userId="babd66a6-afcd-4f59-b495-3948a9a7d0f7" providerId="ADAL" clId="{B872FE80-18D3-4658-93D1-1D01657B9BD5}" dt="2023-02-03T01:33:13.413" v="20" actId="478"/>
          <ac:cxnSpMkLst>
            <pc:docMk/>
            <pc:sldMk cId="3187113346" sldId="394"/>
            <ac:cxnSpMk id="6" creationId="{B054C3FD-A7F7-D6BC-D87C-5FCEFEB14447}"/>
          </ac:cxnSpMkLst>
        </pc:cxnChg>
      </pc:sldChg>
      <pc:sldChg chg="addSp delSp modSp mod">
        <pc:chgData name="Alford III, Tesla N." userId="babd66a6-afcd-4f59-b495-3948a9a7d0f7" providerId="ADAL" clId="{B872FE80-18D3-4658-93D1-1D01657B9BD5}" dt="2023-02-03T01:44:16.301" v="176" actId="20577"/>
        <pc:sldMkLst>
          <pc:docMk/>
          <pc:sldMk cId="3877694806" sldId="396"/>
        </pc:sldMkLst>
        <pc:spChg chg="mod">
          <ac:chgData name="Alford III, Tesla N." userId="babd66a6-afcd-4f59-b495-3948a9a7d0f7" providerId="ADAL" clId="{B872FE80-18D3-4658-93D1-1D01657B9BD5}" dt="2023-02-03T01:37:34.942" v="64" actId="20577"/>
          <ac:spMkLst>
            <pc:docMk/>
            <pc:sldMk cId="3877694806" sldId="396"/>
            <ac:spMk id="2" creationId="{DC4567A9-2171-2141-CCFC-2A68C35DCF35}"/>
          </ac:spMkLst>
        </pc:spChg>
        <pc:spChg chg="mod">
          <ac:chgData name="Alford III, Tesla N." userId="babd66a6-afcd-4f59-b495-3948a9a7d0f7" providerId="ADAL" clId="{B872FE80-18D3-4658-93D1-1D01657B9BD5}" dt="2023-02-03T01:44:16.301" v="176" actId="20577"/>
          <ac:spMkLst>
            <pc:docMk/>
            <pc:sldMk cId="3877694806" sldId="396"/>
            <ac:spMk id="3" creationId="{C8E87681-70CC-C78F-70D0-043C5D3763DE}"/>
          </ac:spMkLst>
        </pc:spChg>
        <pc:spChg chg="del mod">
          <ac:chgData name="Alford III, Tesla N." userId="babd66a6-afcd-4f59-b495-3948a9a7d0f7" providerId="ADAL" clId="{B872FE80-18D3-4658-93D1-1D01657B9BD5}" dt="2023-02-03T01:35:48.684" v="32" actId="478"/>
          <ac:spMkLst>
            <pc:docMk/>
            <pc:sldMk cId="3877694806" sldId="396"/>
            <ac:spMk id="6" creationId="{0D36D6E9-C357-A7D2-0E45-56F26DF2E623}"/>
          </ac:spMkLst>
        </pc:spChg>
        <pc:spChg chg="add del mod">
          <ac:chgData name="Alford III, Tesla N." userId="babd66a6-afcd-4f59-b495-3948a9a7d0f7" providerId="ADAL" clId="{B872FE80-18D3-4658-93D1-1D01657B9BD5}" dt="2023-02-03T01:40:39.200" v="143"/>
          <ac:spMkLst>
            <pc:docMk/>
            <pc:sldMk cId="3877694806" sldId="396"/>
            <ac:spMk id="7" creationId="{FF9C9D1F-0E5E-6679-6FF1-90F1748FF383}"/>
          </ac:spMkLst>
        </pc:spChg>
        <pc:spChg chg="add del">
          <ac:chgData name="Alford III, Tesla N." userId="babd66a6-afcd-4f59-b495-3948a9a7d0f7" providerId="ADAL" clId="{B872FE80-18D3-4658-93D1-1D01657B9BD5}" dt="2023-02-03T01:40:38.864" v="142" actId="22"/>
          <ac:spMkLst>
            <pc:docMk/>
            <pc:sldMk cId="3877694806" sldId="396"/>
            <ac:spMk id="10" creationId="{DC3C255B-89D0-3881-145A-F77C0EB1C287}"/>
          </ac:spMkLst>
        </pc:spChg>
        <pc:spChg chg="mod">
          <ac:chgData name="Alford III, Tesla N." userId="babd66a6-afcd-4f59-b495-3948a9a7d0f7" providerId="ADAL" clId="{B872FE80-18D3-4658-93D1-1D01657B9BD5}" dt="2023-02-03T01:35:53.693" v="34" actId="13926"/>
          <ac:spMkLst>
            <pc:docMk/>
            <pc:sldMk cId="3877694806" sldId="396"/>
            <ac:spMk id="16" creationId="{4D9182C5-07E6-F1FE-9E22-B891762A04A3}"/>
          </ac:spMkLst>
        </pc:spChg>
        <pc:graphicFrameChg chg="add del mod">
          <ac:chgData name="Alford III, Tesla N." userId="babd66a6-afcd-4f59-b495-3948a9a7d0f7" providerId="ADAL" clId="{B872FE80-18D3-4658-93D1-1D01657B9BD5}" dt="2023-02-03T01:40:39.200" v="143"/>
          <ac:graphicFrameMkLst>
            <pc:docMk/>
            <pc:sldMk cId="3877694806" sldId="396"/>
            <ac:graphicFrameMk id="4" creationId="{F4A69473-9788-1164-E7B7-3B1A390D1915}"/>
          </ac:graphicFrameMkLst>
        </pc:graphicFrameChg>
        <pc:picChg chg="del">
          <ac:chgData name="Alford III, Tesla N." userId="babd66a6-afcd-4f59-b495-3948a9a7d0f7" providerId="ADAL" clId="{B872FE80-18D3-4658-93D1-1D01657B9BD5}" dt="2023-02-03T01:35:43.225" v="29" actId="478"/>
          <ac:picMkLst>
            <pc:docMk/>
            <pc:sldMk cId="3877694806" sldId="396"/>
            <ac:picMk id="5" creationId="{3BD33BD5-23E0-1820-97D4-4C0166C07105}"/>
          </ac:picMkLst>
        </pc:picChg>
        <pc:picChg chg="add mod">
          <ac:chgData name="Alford III, Tesla N." userId="babd66a6-afcd-4f59-b495-3948a9a7d0f7" providerId="ADAL" clId="{B872FE80-18D3-4658-93D1-1D01657B9BD5}" dt="2023-02-03T01:37:54.267" v="66" actId="1076"/>
          <ac:picMkLst>
            <pc:docMk/>
            <pc:sldMk cId="3877694806" sldId="396"/>
            <ac:picMk id="1026" creationId="{997FCB2E-6E5A-B4E3-6078-CBAB620B9BDD}"/>
          </ac:picMkLst>
        </pc:picChg>
        <pc:cxnChg chg="del">
          <ac:chgData name="Alford III, Tesla N." userId="babd66a6-afcd-4f59-b495-3948a9a7d0f7" providerId="ADAL" clId="{B872FE80-18D3-4658-93D1-1D01657B9BD5}" dt="2023-02-03T01:35:49.795" v="33" actId="478"/>
          <ac:cxnSpMkLst>
            <pc:docMk/>
            <pc:sldMk cId="3877694806" sldId="396"/>
            <ac:cxnSpMk id="9" creationId="{6C9FCD50-00FC-D59A-C08F-64B43C59B61E}"/>
          </ac:cxnSpMkLst>
        </pc:cxnChg>
      </pc:sldChg>
      <pc:sldChg chg="addSp delSp modSp mod">
        <pc:chgData name="Alford III, Tesla N." userId="babd66a6-afcd-4f59-b495-3948a9a7d0f7" providerId="ADAL" clId="{B872FE80-18D3-4658-93D1-1D01657B9BD5}" dt="2023-02-03T04:29:43.197" v="583" actId="732"/>
        <pc:sldMkLst>
          <pc:docMk/>
          <pc:sldMk cId="201532790" sldId="399"/>
        </pc:sldMkLst>
        <pc:spChg chg="del mod">
          <ac:chgData name="Alford III, Tesla N." userId="babd66a6-afcd-4f59-b495-3948a9a7d0f7" providerId="ADAL" clId="{B872FE80-18D3-4658-93D1-1D01657B9BD5}" dt="2023-02-03T03:32:49.886" v="459" actId="478"/>
          <ac:spMkLst>
            <pc:docMk/>
            <pc:sldMk cId="201532790" sldId="399"/>
            <ac:spMk id="2" creationId="{5EA5C638-E6A4-72D1-70A2-91AAD24B3705}"/>
          </ac:spMkLst>
        </pc:spChg>
        <pc:spChg chg="add del mod">
          <ac:chgData name="Alford III, Tesla N." userId="babd66a6-afcd-4f59-b495-3948a9a7d0f7" providerId="ADAL" clId="{B872FE80-18D3-4658-93D1-1D01657B9BD5}" dt="2023-02-03T03:32:51.541" v="460" actId="478"/>
          <ac:spMkLst>
            <pc:docMk/>
            <pc:sldMk cId="201532790" sldId="399"/>
            <ac:spMk id="4" creationId="{AD14CB29-6E2E-6AB2-326E-299ACC90A1C0}"/>
          </ac:spMkLst>
        </pc:spChg>
        <pc:spChg chg="del">
          <ac:chgData name="Alford III, Tesla N." userId="babd66a6-afcd-4f59-b495-3948a9a7d0f7" providerId="ADAL" clId="{B872FE80-18D3-4658-93D1-1D01657B9BD5}" dt="2023-02-03T03:32:54.918" v="461" actId="478"/>
          <ac:spMkLst>
            <pc:docMk/>
            <pc:sldMk cId="201532790" sldId="399"/>
            <ac:spMk id="6" creationId="{B87AF821-840C-07A0-9FBB-8FEC0C173BB0}"/>
          </ac:spMkLst>
        </pc:spChg>
        <pc:spChg chg="del">
          <ac:chgData name="Alford III, Tesla N." userId="babd66a6-afcd-4f59-b495-3948a9a7d0f7" providerId="ADAL" clId="{B872FE80-18D3-4658-93D1-1D01657B9BD5}" dt="2023-02-03T03:32:43.855" v="456" actId="478"/>
          <ac:spMkLst>
            <pc:docMk/>
            <pc:sldMk cId="201532790" sldId="399"/>
            <ac:spMk id="10" creationId="{25FAAC7B-8438-ABE2-5632-0854529C3C58}"/>
          </ac:spMkLst>
        </pc:spChg>
        <pc:picChg chg="del">
          <ac:chgData name="Alford III, Tesla N." userId="babd66a6-afcd-4f59-b495-3948a9a7d0f7" providerId="ADAL" clId="{B872FE80-18D3-4658-93D1-1D01657B9BD5}" dt="2023-02-03T03:32:43.855" v="456" actId="478"/>
          <ac:picMkLst>
            <pc:docMk/>
            <pc:sldMk cId="201532790" sldId="399"/>
            <ac:picMk id="5" creationId="{9E333414-425A-F34D-CC82-052459D69084}"/>
          </ac:picMkLst>
        </pc:picChg>
        <pc:picChg chg="add mod modCrop">
          <ac:chgData name="Alford III, Tesla N." userId="babd66a6-afcd-4f59-b495-3948a9a7d0f7" providerId="ADAL" clId="{B872FE80-18D3-4658-93D1-1D01657B9BD5}" dt="2023-02-03T04:29:38.181" v="582" actId="732"/>
          <ac:picMkLst>
            <pc:docMk/>
            <pc:sldMk cId="201532790" sldId="399"/>
            <ac:picMk id="7" creationId="{DEA5FC4B-A593-CD2A-350E-865238D3EC99}"/>
          </ac:picMkLst>
        </pc:picChg>
        <pc:picChg chg="del mod">
          <ac:chgData name="Alford III, Tesla N." userId="babd66a6-afcd-4f59-b495-3948a9a7d0f7" providerId="ADAL" clId="{B872FE80-18D3-4658-93D1-1D01657B9BD5}" dt="2023-02-03T03:32:46.725" v="457" actId="478"/>
          <ac:picMkLst>
            <pc:docMk/>
            <pc:sldMk cId="201532790" sldId="399"/>
            <ac:picMk id="8" creationId="{8A81FF01-EF95-3636-4034-CC0DF5905F57}"/>
          </ac:picMkLst>
        </pc:picChg>
        <pc:picChg chg="add mod modCrop">
          <ac:chgData name="Alford III, Tesla N." userId="babd66a6-afcd-4f59-b495-3948a9a7d0f7" providerId="ADAL" clId="{B872FE80-18D3-4658-93D1-1D01657B9BD5}" dt="2023-02-03T04:29:43.197" v="583" actId="732"/>
          <ac:picMkLst>
            <pc:docMk/>
            <pc:sldMk cId="201532790" sldId="399"/>
            <ac:picMk id="9" creationId="{DD78999D-9F1C-1861-7598-73B6BA830AB3}"/>
          </ac:picMkLst>
        </pc:picChg>
      </pc:sldChg>
      <pc:sldChg chg="addSp modSp mod">
        <pc:chgData name="Alford III, Tesla N." userId="babd66a6-afcd-4f59-b495-3948a9a7d0f7" providerId="ADAL" clId="{B872FE80-18D3-4658-93D1-1D01657B9BD5}" dt="2023-02-03T04:26:20.077" v="572" actId="1076"/>
        <pc:sldMkLst>
          <pc:docMk/>
          <pc:sldMk cId="955330781" sldId="413"/>
        </pc:sldMkLst>
        <pc:spChg chg="mod">
          <ac:chgData name="Alford III, Tesla N." userId="babd66a6-afcd-4f59-b495-3948a9a7d0f7" providerId="ADAL" clId="{B872FE80-18D3-4658-93D1-1D01657B9BD5}" dt="2023-02-03T04:21:05.212" v="493" actId="1076"/>
          <ac:spMkLst>
            <pc:docMk/>
            <pc:sldMk cId="955330781" sldId="413"/>
            <ac:spMk id="5" creationId="{D48D0E1B-BDF3-6380-8EA3-07D81DE217C2}"/>
          </ac:spMkLst>
        </pc:spChg>
        <pc:spChg chg="mod">
          <ac:chgData name="Alford III, Tesla N." userId="babd66a6-afcd-4f59-b495-3948a9a7d0f7" providerId="ADAL" clId="{B872FE80-18D3-4658-93D1-1D01657B9BD5}" dt="2023-02-03T04:21:09.476" v="495" actId="1076"/>
          <ac:spMkLst>
            <pc:docMk/>
            <pc:sldMk cId="955330781" sldId="413"/>
            <ac:spMk id="8" creationId="{63786886-73AC-483F-C1D9-6EF63679EDA3}"/>
          </ac:spMkLst>
        </pc:spChg>
        <pc:spChg chg="add mod">
          <ac:chgData name="Alford III, Tesla N." userId="babd66a6-afcd-4f59-b495-3948a9a7d0f7" providerId="ADAL" clId="{B872FE80-18D3-4658-93D1-1D01657B9BD5}" dt="2023-02-03T04:26:20.077" v="572" actId="1076"/>
          <ac:spMkLst>
            <pc:docMk/>
            <pc:sldMk cId="955330781" sldId="413"/>
            <ac:spMk id="10" creationId="{87B303A7-482D-BFA9-4611-0D0ABA0C0A61}"/>
          </ac:spMkLst>
        </pc:spChg>
        <pc:picChg chg="add mod modCrop">
          <ac:chgData name="Alford III, Tesla N." userId="babd66a6-afcd-4f59-b495-3948a9a7d0f7" providerId="ADAL" clId="{B872FE80-18D3-4658-93D1-1D01657B9BD5}" dt="2023-02-03T04:22:36.750" v="502" actId="1076"/>
          <ac:picMkLst>
            <pc:docMk/>
            <pc:sldMk cId="955330781" sldId="413"/>
            <ac:picMk id="6" creationId="{441388D3-C795-7057-54D5-9627DC903752}"/>
          </ac:picMkLst>
        </pc:picChg>
        <pc:picChg chg="add mod modCrop">
          <ac:chgData name="Alford III, Tesla N." userId="babd66a6-afcd-4f59-b495-3948a9a7d0f7" providerId="ADAL" clId="{B872FE80-18D3-4658-93D1-1D01657B9BD5}" dt="2023-02-03T04:22:31.357" v="501" actId="1076"/>
          <ac:picMkLst>
            <pc:docMk/>
            <pc:sldMk cId="955330781" sldId="413"/>
            <ac:picMk id="9" creationId="{AC371608-FA84-382A-7003-8E5E2451C1D5}"/>
          </ac:picMkLst>
        </pc:picChg>
      </pc:sldChg>
      <pc:sldChg chg="addSp delSp modSp">
        <pc:chgData name="Alford III, Tesla N." userId="babd66a6-afcd-4f59-b495-3948a9a7d0f7" providerId="ADAL" clId="{B872FE80-18D3-4658-93D1-1D01657B9BD5}" dt="2023-02-03T04:36:55.446" v="584"/>
        <pc:sldMkLst>
          <pc:docMk/>
          <pc:sldMk cId="371786347" sldId="420"/>
        </pc:sldMkLst>
        <pc:spChg chg="del">
          <ac:chgData name="Alford III, Tesla N." userId="babd66a6-afcd-4f59-b495-3948a9a7d0f7" providerId="ADAL" clId="{B872FE80-18D3-4658-93D1-1D01657B9BD5}" dt="2023-02-03T04:36:55.446" v="584"/>
          <ac:spMkLst>
            <pc:docMk/>
            <pc:sldMk cId="371786347" sldId="420"/>
            <ac:spMk id="3" creationId="{644E568C-A435-593F-6EC4-606B6440614C}"/>
          </ac:spMkLst>
        </pc:spChg>
        <pc:picChg chg="add mod">
          <ac:chgData name="Alford III, Tesla N." userId="babd66a6-afcd-4f59-b495-3948a9a7d0f7" providerId="ADAL" clId="{B872FE80-18D3-4658-93D1-1D01657B9BD5}" dt="2023-02-03T04:36:55.446" v="584"/>
          <ac:picMkLst>
            <pc:docMk/>
            <pc:sldMk cId="371786347" sldId="420"/>
            <ac:picMk id="5" creationId="{B4727EE4-4EE4-D8C7-A27C-4140AFB02052}"/>
          </ac:picMkLst>
        </pc:picChg>
      </pc:sldChg>
    </pc:docChg>
  </pc:docChgLst>
  <pc:docChgLst>
    <pc:chgData name="Spiller, Hannah G." userId="f42f1aa8-bbe2-42da-86ac-84a2e4ce8dc6" providerId="ADAL" clId="{D9908F15-EDC7-433E-A4F6-371541ED13F5}"/>
    <pc:docChg chg="undo redo custSel addSld delSld modSld sldOrd">
      <pc:chgData name="Spiller, Hannah G." userId="f42f1aa8-bbe2-42da-86ac-84a2e4ce8dc6" providerId="ADAL" clId="{D9908F15-EDC7-433E-A4F6-371541ED13F5}" dt="2022-12-02T17:42:15.262" v="2815" actId="20577"/>
      <pc:docMkLst>
        <pc:docMk/>
      </pc:docMkLst>
      <pc:sldChg chg="addSp delSp modSp mod">
        <pc:chgData name="Spiller, Hannah G." userId="f42f1aa8-bbe2-42da-86ac-84a2e4ce8dc6" providerId="ADAL" clId="{D9908F15-EDC7-433E-A4F6-371541ED13F5}" dt="2022-11-30T19:52:29.100" v="1750" actId="20577"/>
        <pc:sldMkLst>
          <pc:docMk/>
          <pc:sldMk cId="2641549669" sldId="266"/>
        </pc:sldMkLst>
        <pc:graphicFrameChg chg="del">
          <ac:chgData name="Spiller, Hannah G." userId="f42f1aa8-bbe2-42da-86ac-84a2e4ce8dc6" providerId="ADAL" clId="{D9908F15-EDC7-433E-A4F6-371541ED13F5}" dt="2022-11-30T04:02:26.298" v="1596" actId="478"/>
          <ac:graphicFrameMkLst>
            <pc:docMk/>
            <pc:sldMk cId="2641549669" sldId="266"/>
            <ac:graphicFrameMk id="3" creationId="{6EA43F88-A778-4A74-DCC6-94FA26ED6B2D}"/>
          </ac:graphicFrameMkLst>
        </pc:graphicFrameChg>
        <pc:graphicFrameChg chg="add mod modGraphic">
          <ac:chgData name="Spiller, Hannah G." userId="f42f1aa8-bbe2-42da-86ac-84a2e4ce8dc6" providerId="ADAL" clId="{D9908F15-EDC7-433E-A4F6-371541ED13F5}" dt="2022-11-30T19:52:29.100" v="1750" actId="20577"/>
          <ac:graphicFrameMkLst>
            <pc:docMk/>
            <pc:sldMk cId="2641549669" sldId="266"/>
            <ac:graphicFrameMk id="5" creationId="{1F06A55B-D051-BE25-F839-B433278BD3C1}"/>
          </ac:graphicFrameMkLst>
        </pc:graphicFrameChg>
        <pc:picChg chg="del">
          <ac:chgData name="Spiller, Hannah G." userId="f42f1aa8-bbe2-42da-86ac-84a2e4ce8dc6" providerId="ADAL" clId="{D9908F15-EDC7-433E-A4F6-371541ED13F5}" dt="2022-11-30T04:03:21.290" v="1597" actId="478"/>
          <ac:picMkLst>
            <pc:docMk/>
            <pc:sldMk cId="2641549669" sldId="266"/>
            <ac:picMk id="6" creationId="{88BFBA39-FC57-1D1A-F275-AE468B88D739}"/>
          </ac:picMkLst>
        </pc:picChg>
        <pc:picChg chg="del">
          <ac:chgData name="Spiller, Hannah G." userId="f42f1aa8-bbe2-42da-86ac-84a2e4ce8dc6" providerId="ADAL" clId="{D9908F15-EDC7-433E-A4F6-371541ED13F5}" dt="2022-11-30T04:03:22.779" v="1598" actId="478"/>
          <ac:picMkLst>
            <pc:docMk/>
            <pc:sldMk cId="2641549669" sldId="266"/>
            <ac:picMk id="11" creationId="{3A7D7785-F344-EB9B-9E40-ADDFC0628B31}"/>
          </ac:picMkLst>
        </pc:picChg>
        <pc:cxnChg chg="del mod">
          <ac:chgData name="Spiller, Hannah G." userId="f42f1aa8-bbe2-42da-86ac-84a2e4ce8dc6" providerId="ADAL" clId="{D9908F15-EDC7-433E-A4F6-371541ED13F5}" dt="2022-11-30T04:03:25.802" v="1599" actId="478"/>
          <ac:cxnSpMkLst>
            <pc:docMk/>
            <pc:sldMk cId="2641549669" sldId="266"/>
            <ac:cxnSpMk id="8" creationId="{2592DBCE-FD07-C873-1E4F-D7AB2B1D1519}"/>
          </ac:cxnSpMkLst>
        </pc:cxnChg>
        <pc:cxnChg chg="del mod">
          <ac:chgData name="Spiller, Hannah G." userId="f42f1aa8-bbe2-42da-86ac-84a2e4ce8dc6" providerId="ADAL" clId="{D9908F15-EDC7-433E-A4F6-371541ED13F5}" dt="2022-11-30T04:03:25.802" v="1599" actId="478"/>
          <ac:cxnSpMkLst>
            <pc:docMk/>
            <pc:sldMk cId="2641549669" sldId="266"/>
            <ac:cxnSpMk id="12" creationId="{6871581E-1219-5C8F-A152-3FE9D040CFF4}"/>
          </ac:cxnSpMkLst>
        </pc:cxnChg>
      </pc:sldChg>
      <pc:sldChg chg="delSp del mod">
        <pc:chgData name="Spiller, Hannah G." userId="f42f1aa8-bbe2-42da-86ac-84a2e4ce8dc6" providerId="ADAL" clId="{D9908F15-EDC7-433E-A4F6-371541ED13F5}" dt="2022-12-02T17:20:25.519" v="2352" actId="2696"/>
        <pc:sldMkLst>
          <pc:docMk/>
          <pc:sldMk cId="3650331677" sldId="267"/>
        </pc:sldMkLst>
        <pc:picChg chg="del">
          <ac:chgData name="Spiller, Hannah G." userId="f42f1aa8-bbe2-42da-86ac-84a2e4ce8dc6" providerId="ADAL" clId="{D9908F15-EDC7-433E-A4F6-371541ED13F5}" dt="2022-12-02T17:20:15.021" v="2351" actId="478"/>
          <ac:picMkLst>
            <pc:docMk/>
            <pc:sldMk cId="3650331677" sldId="267"/>
            <ac:picMk id="7" creationId="{46517513-B4EB-1ECA-6360-F973087860DA}"/>
          </ac:picMkLst>
        </pc:picChg>
      </pc:sldChg>
      <pc:sldChg chg="addSp delSp modSp mod">
        <pc:chgData name="Spiller, Hannah G." userId="f42f1aa8-bbe2-42da-86ac-84a2e4ce8dc6" providerId="ADAL" clId="{D9908F15-EDC7-433E-A4F6-371541ED13F5}" dt="2022-11-21T20:35:51.645" v="116" actId="1076"/>
        <pc:sldMkLst>
          <pc:docMk/>
          <pc:sldMk cId="3575488815" sldId="272"/>
        </pc:sldMkLst>
        <pc:picChg chg="add mod">
          <ac:chgData name="Spiller, Hannah G." userId="f42f1aa8-bbe2-42da-86ac-84a2e4ce8dc6" providerId="ADAL" clId="{D9908F15-EDC7-433E-A4F6-371541ED13F5}" dt="2022-11-21T20:35:51.645" v="116" actId="1076"/>
          <ac:picMkLst>
            <pc:docMk/>
            <pc:sldMk cId="3575488815" sldId="272"/>
            <ac:picMk id="5" creationId="{8CB3222A-CA9A-56DE-6B25-45ADCA673EA8}"/>
          </ac:picMkLst>
        </pc:picChg>
        <pc:picChg chg="del">
          <ac:chgData name="Spiller, Hannah G." userId="f42f1aa8-bbe2-42da-86ac-84a2e4ce8dc6" providerId="ADAL" clId="{D9908F15-EDC7-433E-A4F6-371541ED13F5}" dt="2022-11-21T20:35:40.831" v="112" actId="478"/>
          <ac:picMkLst>
            <pc:docMk/>
            <pc:sldMk cId="3575488815" sldId="272"/>
            <ac:picMk id="7" creationId="{BD89FCCA-CCED-C07C-5EA4-EBCD94EC3177}"/>
          </ac:picMkLst>
        </pc:picChg>
      </pc:sldChg>
      <pc:sldChg chg="delSp mod modShow">
        <pc:chgData name="Spiller, Hannah G." userId="f42f1aa8-bbe2-42da-86ac-84a2e4ce8dc6" providerId="ADAL" clId="{D9908F15-EDC7-433E-A4F6-371541ED13F5}" dt="2022-11-21T20:34:41.007" v="99" actId="729"/>
        <pc:sldMkLst>
          <pc:docMk/>
          <pc:sldMk cId="1370572748" sldId="273"/>
        </pc:sldMkLst>
        <pc:picChg chg="del">
          <ac:chgData name="Spiller, Hannah G." userId="f42f1aa8-bbe2-42da-86ac-84a2e4ce8dc6" providerId="ADAL" clId="{D9908F15-EDC7-433E-A4F6-371541ED13F5}" dt="2022-11-21T20:34:09.311" v="98" actId="478"/>
          <ac:picMkLst>
            <pc:docMk/>
            <pc:sldMk cId="1370572748" sldId="273"/>
            <ac:picMk id="5" creationId="{983302AE-08F3-BC9C-E6C1-4B9A9232F343}"/>
          </ac:picMkLst>
        </pc:picChg>
      </pc:sldChg>
      <pc:sldChg chg="del">
        <pc:chgData name="Spiller, Hannah G." userId="f42f1aa8-bbe2-42da-86ac-84a2e4ce8dc6" providerId="ADAL" clId="{D9908F15-EDC7-433E-A4F6-371541ED13F5}" dt="2022-11-22T20:48:29.025" v="137" actId="2696"/>
        <pc:sldMkLst>
          <pc:docMk/>
          <pc:sldMk cId="3553592651" sldId="275"/>
        </pc:sldMkLst>
      </pc:sldChg>
      <pc:sldChg chg="modSp">
        <pc:chgData name="Spiller, Hannah G." userId="f42f1aa8-bbe2-42da-86ac-84a2e4ce8dc6" providerId="ADAL" clId="{D9908F15-EDC7-433E-A4F6-371541ED13F5}" dt="2022-11-28T19:45:56.738" v="1046" actId="20577"/>
        <pc:sldMkLst>
          <pc:docMk/>
          <pc:sldMk cId="844706321" sldId="283"/>
        </pc:sldMkLst>
        <pc:graphicFrameChg chg="mod">
          <ac:chgData name="Spiller, Hannah G." userId="f42f1aa8-bbe2-42da-86ac-84a2e4ce8dc6" providerId="ADAL" clId="{D9908F15-EDC7-433E-A4F6-371541ED13F5}" dt="2022-11-28T19:45:56.738" v="1046" actId="20577"/>
          <ac:graphicFrameMkLst>
            <pc:docMk/>
            <pc:sldMk cId="844706321" sldId="283"/>
            <ac:graphicFrameMk id="13" creationId="{ADBF278D-F7DF-A35D-62F6-8A02B56E5EC2}"/>
          </ac:graphicFrameMkLst>
        </pc:graphicFrameChg>
      </pc:sldChg>
      <pc:sldChg chg="mod modShow">
        <pc:chgData name="Spiller, Hannah G." userId="f42f1aa8-bbe2-42da-86ac-84a2e4ce8dc6" providerId="ADAL" clId="{D9908F15-EDC7-433E-A4F6-371541ED13F5}" dt="2022-11-27T23:44:09.309" v="616" actId="729"/>
        <pc:sldMkLst>
          <pc:docMk/>
          <pc:sldMk cId="3283620086" sldId="289"/>
        </pc:sldMkLst>
      </pc:sldChg>
      <pc:sldChg chg="del mod modShow">
        <pc:chgData name="Spiller, Hannah G." userId="f42f1aa8-bbe2-42da-86ac-84a2e4ce8dc6" providerId="ADAL" clId="{D9908F15-EDC7-433E-A4F6-371541ED13F5}" dt="2022-11-30T04:10:04.719" v="1629" actId="2696"/>
        <pc:sldMkLst>
          <pc:docMk/>
          <pc:sldMk cId="1260177162" sldId="290"/>
        </pc:sldMkLst>
      </pc:sldChg>
      <pc:sldChg chg="addSp modSp mod">
        <pc:chgData name="Spiller, Hannah G." userId="f42f1aa8-bbe2-42da-86ac-84a2e4ce8dc6" providerId="ADAL" clId="{D9908F15-EDC7-433E-A4F6-371541ED13F5}" dt="2022-12-02T01:40:21.817" v="2112" actId="14100"/>
        <pc:sldMkLst>
          <pc:docMk/>
          <pc:sldMk cId="1840018845" sldId="295"/>
        </pc:sldMkLst>
        <pc:spChg chg="add mod ord">
          <ac:chgData name="Spiller, Hannah G." userId="f42f1aa8-bbe2-42da-86ac-84a2e4ce8dc6" providerId="ADAL" clId="{D9908F15-EDC7-433E-A4F6-371541ED13F5}" dt="2022-12-02T01:32:20.039" v="1989" actId="20577"/>
          <ac:spMkLst>
            <pc:docMk/>
            <pc:sldMk cId="1840018845" sldId="295"/>
            <ac:spMk id="21" creationId="{70611692-746A-8070-2087-94DC76C61B83}"/>
          </ac:spMkLst>
        </pc:spChg>
        <pc:spChg chg="add mod">
          <ac:chgData name="Spiller, Hannah G." userId="f42f1aa8-bbe2-42da-86ac-84a2e4ce8dc6" providerId="ADAL" clId="{D9908F15-EDC7-433E-A4F6-371541ED13F5}" dt="2022-12-02T01:31:11.803" v="1974" actId="14100"/>
          <ac:spMkLst>
            <pc:docMk/>
            <pc:sldMk cId="1840018845" sldId="295"/>
            <ac:spMk id="34" creationId="{9526D534-06FB-02EA-F14B-292D8A2CCC55}"/>
          </ac:spMkLst>
        </pc:spChg>
        <pc:spChg chg="mod">
          <ac:chgData name="Spiller, Hannah G." userId="f42f1aa8-bbe2-42da-86ac-84a2e4ce8dc6" providerId="ADAL" clId="{D9908F15-EDC7-433E-A4F6-371541ED13F5}" dt="2022-12-02T01:37:57.181" v="2029" actId="1076"/>
          <ac:spMkLst>
            <pc:docMk/>
            <pc:sldMk cId="1840018845" sldId="295"/>
            <ac:spMk id="36" creationId="{954E741B-FC0E-BEC4-7EFD-D3260AC6C13E}"/>
          </ac:spMkLst>
        </pc:spChg>
        <pc:spChg chg="add mod ord">
          <ac:chgData name="Spiller, Hannah G." userId="f42f1aa8-bbe2-42da-86ac-84a2e4ce8dc6" providerId="ADAL" clId="{D9908F15-EDC7-433E-A4F6-371541ED13F5}" dt="2022-12-02T01:35:22.003" v="2012" actId="1076"/>
          <ac:spMkLst>
            <pc:docMk/>
            <pc:sldMk cId="1840018845" sldId="295"/>
            <ac:spMk id="37" creationId="{DEFFE8F8-45E3-69D3-A6A9-60705280EA29}"/>
          </ac:spMkLst>
        </pc:spChg>
        <pc:spChg chg="add mod">
          <ac:chgData name="Spiller, Hannah G." userId="f42f1aa8-bbe2-42da-86ac-84a2e4ce8dc6" providerId="ADAL" clId="{D9908F15-EDC7-433E-A4F6-371541ED13F5}" dt="2022-12-02T01:35:15.938" v="2011" actId="14100"/>
          <ac:spMkLst>
            <pc:docMk/>
            <pc:sldMk cId="1840018845" sldId="295"/>
            <ac:spMk id="38" creationId="{9798E613-5039-A364-D7F1-4D3D7912105F}"/>
          </ac:spMkLst>
        </pc:spChg>
        <pc:spChg chg="mod">
          <ac:chgData name="Spiller, Hannah G." userId="f42f1aa8-bbe2-42da-86ac-84a2e4ce8dc6" providerId="ADAL" clId="{D9908F15-EDC7-433E-A4F6-371541ED13F5}" dt="2022-12-02T01:31:20.805" v="1975" actId="1076"/>
          <ac:spMkLst>
            <pc:docMk/>
            <pc:sldMk cId="1840018845" sldId="295"/>
            <ac:spMk id="39" creationId="{462ADFD7-ABFC-2A6C-1F8A-82FF3344417A}"/>
          </ac:spMkLst>
        </pc:spChg>
        <pc:spChg chg="add mod ord">
          <ac:chgData name="Spiller, Hannah G." userId="f42f1aa8-bbe2-42da-86ac-84a2e4ce8dc6" providerId="ADAL" clId="{D9908F15-EDC7-433E-A4F6-371541ED13F5}" dt="2022-12-02T01:40:02.223" v="2108" actId="166"/>
          <ac:spMkLst>
            <pc:docMk/>
            <pc:sldMk cId="1840018845" sldId="295"/>
            <ac:spMk id="50" creationId="{DD49A6D3-B959-553D-6CE3-7625955D709E}"/>
          </ac:spMkLst>
        </pc:spChg>
        <pc:spChg chg="add mod">
          <ac:chgData name="Spiller, Hannah G." userId="f42f1aa8-bbe2-42da-86ac-84a2e4ce8dc6" providerId="ADAL" clId="{D9908F15-EDC7-433E-A4F6-371541ED13F5}" dt="2022-12-02T01:40:07.166" v="2109" actId="1076"/>
          <ac:spMkLst>
            <pc:docMk/>
            <pc:sldMk cId="1840018845" sldId="295"/>
            <ac:spMk id="52" creationId="{241C2DB9-3E69-ABCC-1282-F225A68A8EB4}"/>
          </ac:spMkLst>
        </pc:spChg>
        <pc:picChg chg="mod">
          <ac:chgData name="Spiller, Hannah G." userId="f42f1aa8-bbe2-42da-86ac-84a2e4ce8dc6" providerId="ADAL" clId="{D9908F15-EDC7-433E-A4F6-371541ED13F5}" dt="2022-12-02T01:32:45.411" v="1995" actId="1076"/>
          <ac:picMkLst>
            <pc:docMk/>
            <pc:sldMk cId="1840018845" sldId="295"/>
            <ac:picMk id="29" creationId="{3F1886DB-AB7D-0047-38B4-0433FF2A0F70}"/>
          </ac:picMkLst>
        </pc:picChg>
        <pc:cxnChg chg="add mod">
          <ac:chgData name="Spiller, Hannah G." userId="f42f1aa8-bbe2-42da-86ac-84a2e4ce8dc6" providerId="ADAL" clId="{D9908F15-EDC7-433E-A4F6-371541ED13F5}" dt="2022-12-02T01:27:15.070" v="1893" actId="208"/>
          <ac:cxnSpMkLst>
            <pc:docMk/>
            <pc:sldMk cId="1840018845" sldId="295"/>
            <ac:cxnSpMk id="25" creationId="{01A1BFB2-9EA1-6614-BB65-3BF20D08686B}"/>
          </ac:cxnSpMkLst>
        </pc:cxnChg>
        <pc:cxnChg chg="mod">
          <ac:chgData name="Spiller, Hannah G." userId="f42f1aa8-bbe2-42da-86ac-84a2e4ce8dc6" providerId="ADAL" clId="{D9908F15-EDC7-433E-A4F6-371541ED13F5}" dt="2022-12-02T01:38:00.248" v="2030" actId="14100"/>
          <ac:cxnSpMkLst>
            <pc:docMk/>
            <pc:sldMk cId="1840018845" sldId="295"/>
            <ac:cxnSpMk id="35" creationId="{D7355C6D-D52C-9104-CE55-A0E77B9431AD}"/>
          </ac:cxnSpMkLst>
        </pc:cxnChg>
        <pc:cxnChg chg="add mod">
          <ac:chgData name="Spiller, Hannah G." userId="f42f1aa8-bbe2-42da-86ac-84a2e4ce8dc6" providerId="ADAL" clId="{D9908F15-EDC7-433E-A4F6-371541ED13F5}" dt="2022-12-02T01:35:15.938" v="2011" actId="14100"/>
          <ac:cxnSpMkLst>
            <pc:docMk/>
            <pc:sldMk cId="1840018845" sldId="295"/>
            <ac:cxnSpMk id="42" creationId="{4439E24A-F63B-BFDD-619D-A4589561D57E}"/>
          </ac:cxnSpMkLst>
        </pc:cxnChg>
        <pc:cxnChg chg="add mod">
          <ac:chgData name="Spiller, Hannah G." userId="f42f1aa8-bbe2-42da-86ac-84a2e4ce8dc6" providerId="ADAL" clId="{D9908F15-EDC7-433E-A4F6-371541ED13F5}" dt="2022-12-02T01:40:21.817" v="2112" actId="14100"/>
          <ac:cxnSpMkLst>
            <pc:docMk/>
            <pc:sldMk cId="1840018845" sldId="295"/>
            <ac:cxnSpMk id="53" creationId="{C7EFCA25-7851-1669-D6D5-B99A9259F24C}"/>
          </ac:cxnSpMkLst>
        </pc:cxnChg>
      </pc:sldChg>
      <pc:sldChg chg="delSp modSp mod ord modNotesTx">
        <pc:chgData name="Spiller, Hannah G." userId="f42f1aa8-bbe2-42da-86ac-84a2e4ce8dc6" providerId="ADAL" clId="{D9908F15-EDC7-433E-A4F6-371541ED13F5}" dt="2022-12-02T17:27:53.365" v="2791" actId="20577"/>
        <pc:sldMkLst>
          <pc:docMk/>
          <pc:sldMk cId="2080246197" sldId="296"/>
        </pc:sldMkLst>
        <pc:spChg chg="mod">
          <ac:chgData name="Spiller, Hannah G." userId="f42f1aa8-bbe2-42da-86ac-84a2e4ce8dc6" providerId="ADAL" clId="{D9908F15-EDC7-433E-A4F6-371541ED13F5}" dt="2022-12-02T17:27:53.365" v="2791" actId="20577"/>
          <ac:spMkLst>
            <pc:docMk/>
            <pc:sldMk cId="2080246197" sldId="296"/>
            <ac:spMk id="2" creationId="{3656AE75-DCDC-7800-A51B-832B0685903A}"/>
          </ac:spMkLst>
        </pc:spChg>
        <pc:picChg chg="mod">
          <ac:chgData name="Spiller, Hannah G." userId="f42f1aa8-bbe2-42da-86ac-84a2e4ce8dc6" providerId="ADAL" clId="{D9908F15-EDC7-433E-A4F6-371541ED13F5}" dt="2022-11-30T19:24:55.639" v="1655" actId="1036"/>
          <ac:picMkLst>
            <pc:docMk/>
            <pc:sldMk cId="2080246197" sldId="296"/>
            <ac:picMk id="3" creationId="{FEE8CA55-218A-2FCB-D736-7C71F01403A8}"/>
          </ac:picMkLst>
        </pc:picChg>
        <pc:picChg chg="del">
          <ac:chgData name="Spiller, Hannah G." userId="f42f1aa8-bbe2-42da-86ac-84a2e4ce8dc6" providerId="ADAL" clId="{D9908F15-EDC7-433E-A4F6-371541ED13F5}" dt="2022-11-22T21:21:27.076" v="287" actId="478"/>
          <ac:picMkLst>
            <pc:docMk/>
            <pc:sldMk cId="2080246197" sldId="296"/>
            <ac:picMk id="6" creationId="{2B92C335-B2A8-99D4-9F38-7392D46C2911}"/>
          </ac:picMkLst>
        </pc:picChg>
        <pc:picChg chg="mod">
          <ac:chgData name="Spiller, Hannah G." userId="f42f1aa8-bbe2-42da-86ac-84a2e4ce8dc6" providerId="ADAL" clId="{D9908F15-EDC7-433E-A4F6-371541ED13F5}" dt="2022-12-02T17:22:26.967" v="2378" actId="1076"/>
          <ac:picMkLst>
            <pc:docMk/>
            <pc:sldMk cId="2080246197" sldId="296"/>
            <ac:picMk id="9" creationId="{915C4A73-B53F-7BDE-0F2A-555BF293A9CE}"/>
          </ac:picMkLst>
        </pc:picChg>
      </pc:sldChg>
      <pc:sldChg chg="modSp mod">
        <pc:chgData name="Spiller, Hannah G." userId="f42f1aa8-bbe2-42da-86ac-84a2e4ce8dc6" providerId="ADAL" clId="{D9908F15-EDC7-433E-A4F6-371541ED13F5}" dt="2022-12-02T08:46:05.028" v="2346" actId="1076"/>
        <pc:sldMkLst>
          <pc:docMk/>
          <pc:sldMk cId="1890539219" sldId="305"/>
        </pc:sldMkLst>
        <pc:spChg chg="mod">
          <ac:chgData name="Spiller, Hannah G." userId="f42f1aa8-bbe2-42da-86ac-84a2e4ce8dc6" providerId="ADAL" clId="{D9908F15-EDC7-433E-A4F6-371541ED13F5}" dt="2022-12-02T08:46:05.028" v="2346" actId="1076"/>
          <ac:spMkLst>
            <pc:docMk/>
            <pc:sldMk cId="1890539219" sldId="305"/>
            <ac:spMk id="4" creationId="{83297EEC-6299-D924-2B6D-504618678982}"/>
          </ac:spMkLst>
        </pc:spChg>
        <pc:spChg chg="mod">
          <ac:chgData name="Spiller, Hannah G." userId="f42f1aa8-bbe2-42da-86ac-84a2e4ce8dc6" providerId="ADAL" clId="{D9908F15-EDC7-433E-A4F6-371541ED13F5}" dt="2022-12-02T08:45:44.416" v="2342" actId="20577"/>
          <ac:spMkLst>
            <pc:docMk/>
            <pc:sldMk cId="1890539219" sldId="305"/>
            <ac:spMk id="6" creationId="{7590E0A4-719A-8BC9-7311-41EAB006515F}"/>
          </ac:spMkLst>
        </pc:spChg>
      </pc:sldChg>
      <pc:sldChg chg="ord">
        <pc:chgData name="Spiller, Hannah G." userId="f42f1aa8-bbe2-42da-86ac-84a2e4ce8dc6" providerId="ADAL" clId="{D9908F15-EDC7-433E-A4F6-371541ED13F5}" dt="2022-11-30T00:37:17.032" v="1548"/>
        <pc:sldMkLst>
          <pc:docMk/>
          <pc:sldMk cId="749659287" sldId="307"/>
        </pc:sldMkLst>
      </pc:sldChg>
      <pc:sldChg chg="del">
        <pc:chgData name="Spiller, Hannah G." userId="f42f1aa8-bbe2-42da-86ac-84a2e4ce8dc6" providerId="ADAL" clId="{D9908F15-EDC7-433E-A4F6-371541ED13F5}" dt="2022-11-27T23:43:43.503" v="615" actId="2696"/>
        <pc:sldMkLst>
          <pc:docMk/>
          <pc:sldMk cId="1718364736" sldId="313"/>
        </pc:sldMkLst>
      </pc:sldChg>
      <pc:sldChg chg="mod modShow">
        <pc:chgData name="Spiller, Hannah G." userId="f42f1aa8-bbe2-42da-86ac-84a2e4ce8dc6" providerId="ADAL" clId="{D9908F15-EDC7-433E-A4F6-371541ED13F5}" dt="2022-11-21T20:36:17.370" v="117" actId="729"/>
        <pc:sldMkLst>
          <pc:docMk/>
          <pc:sldMk cId="2901801152" sldId="314"/>
        </pc:sldMkLst>
      </pc:sldChg>
      <pc:sldChg chg="addSp delSp modSp mod ord modShow modNotesTx">
        <pc:chgData name="Spiller, Hannah G." userId="f42f1aa8-bbe2-42da-86ac-84a2e4ce8dc6" providerId="ADAL" clId="{D9908F15-EDC7-433E-A4F6-371541ED13F5}" dt="2022-12-02T17:26:53.870" v="2779" actId="20577"/>
        <pc:sldMkLst>
          <pc:docMk/>
          <pc:sldMk cId="485464304" sldId="321"/>
        </pc:sldMkLst>
        <pc:spChg chg="mod">
          <ac:chgData name="Spiller, Hannah G." userId="f42f1aa8-bbe2-42da-86ac-84a2e4ce8dc6" providerId="ADAL" clId="{D9908F15-EDC7-433E-A4F6-371541ED13F5}" dt="2022-11-22T20:54:58.090" v="223" actId="20577"/>
          <ac:spMkLst>
            <pc:docMk/>
            <pc:sldMk cId="485464304" sldId="321"/>
            <ac:spMk id="2" creationId="{66E9D1EB-5D0C-0028-3748-4D5BA2EAAD59}"/>
          </ac:spMkLst>
        </pc:spChg>
        <pc:spChg chg="add mod">
          <ac:chgData name="Spiller, Hannah G." userId="f42f1aa8-bbe2-42da-86ac-84a2e4ce8dc6" providerId="ADAL" clId="{D9908F15-EDC7-433E-A4F6-371541ED13F5}" dt="2022-11-22T20:53:47.284" v="222" actId="14100"/>
          <ac:spMkLst>
            <pc:docMk/>
            <pc:sldMk cId="485464304" sldId="321"/>
            <ac:spMk id="11" creationId="{325CABF7-FD5E-D35E-BF97-02CD6D051D8A}"/>
          </ac:spMkLst>
        </pc:spChg>
        <pc:picChg chg="del">
          <ac:chgData name="Spiller, Hannah G." userId="f42f1aa8-bbe2-42da-86ac-84a2e4ce8dc6" providerId="ADAL" clId="{D9908F15-EDC7-433E-A4F6-371541ED13F5}" dt="2022-11-22T20:49:18.512" v="152" actId="478"/>
          <ac:picMkLst>
            <pc:docMk/>
            <pc:sldMk cId="485464304" sldId="321"/>
            <ac:picMk id="3" creationId="{CC599036-F63A-9138-ABF8-F3B11558272F}"/>
          </ac:picMkLst>
        </pc:picChg>
        <pc:picChg chg="del">
          <ac:chgData name="Spiller, Hannah G." userId="f42f1aa8-bbe2-42da-86ac-84a2e4ce8dc6" providerId="ADAL" clId="{D9908F15-EDC7-433E-A4F6-371541ED13F5}" dt="2022-11-22T20:49:20.685" v="153" actId="478"/>
          <ac:picMkLst>
            <pc:docMk/>
            <pc:sldMk cId="485464304" sldId="321"/>
            <ac:picMk id="5" creationId="{933BDE9E-7877-156F-F3F0-68D42AD045C9}"/>
          </ac:picMkLst>
        </pc:picChg>
        <pc:picChg chg="del">
          <ac:chgData name="Spiller, Hannah G." userId="f42f1aa8-bbe2-42da-86ac-84a2e4ce8dc6" providerId="ADAL" clId="{D9908F15-EDC7-433E-A4F6-371541ED13F5}" dt="2022-11-22T20:48:01.644" v="136" actId="478"/>
          <ac:picMkLst>
            <pc:docMk/>
            <pc:sldMk cId="485464304" sldId="321"/>
            <ac:picMk id="10" creationId="{8B71B3BA-6016-FFDE-6EEB-12058389AEAF}"/>
          </ac:picMkLst>
        </pc:picChg>
        <pc:picChg chg="add mod">
          <ac:chgData name="Spiller, Hannah G." userId="f42f1aa8-bbe2-42da-86ac-84a2e4ce8dc6" providerId="ADAL" clId="{D9908F15-EDC7-433E-A4F6-371541ED13F5}" dt="2022-11-22T20:58:35.411" v="239" actId="207"/>
          <ac:picMkLst>
            <pc:docMk/>
            <pc:sldMk cId="485464304" sldId="321"/>
            <ac:picMk id="13" creationId="{9F5D9D10-32B8-6133-2960-97429BB43105}"/>
          </ac:picMkLst>
        </pc:picChg>
        <pc:picChg chg="add mod">
          <ac:chgData name="Spiller, Hannah G." userId="f42f1aa8-bbe2-42da-86ac-84a2e4ce8dc6" providerId="ADAL" clId="{D9908F15-EDC7-433E-A4F6-371541ED13F5}" dt="2022-11-22T20:58:30.768" v="238" actId="207"/>
          <ac:picMkLst>
            <pc:docMk/>
            <pc:sldMk cId="485464304" sldId="321"/>
            <ac:picMk id="15" creationId="{BD8B1BFE-64D9-4A99-8B84-4FB0492EEFC6}"/>
          </ac:picMkLst>
        </pc:picChg>
        <pc:picChg chg="add mod">
          <ac:chgData name="Spiller, Hannah G." userId="f42f1aa8-bbe2-42da-86ac-84a2e4ce8dc6" providerId="ADAL" clId="{D9908F15-EDC7-433E-A4F6-371541ED13F5}" dt="2022-11-22T20:58:37.575" v="240" actId="207"/>
          <ac:picMkLst>
            <pc:docMk/>
            <pc:sldMk cId="485464304" sldId="321"/>
            <ac:picMk id="16" creationId="{99B66A87-716B-1A2F-F6A7-382C2D95F90C}"/>
          </ac:picMkLst>
        </pc:picChg>
      </pc:sldChg>
      <pc:sldChg chg="delSp modSp mod">
        <pc:chgData name="Spiller, Hannah G." userId="f42f1aa8-bbe2-42da-86ac-84a2e4ce8dc6" providerId="ADAL" clId="{D9908F15-EDC7-433E-A4F6-371541ED13F5}" dt="2022-11-22T20:47:46.369" v="135" actId="14100"/>
        <pc:sldMkLst>
          <pc:docMk/>
          <pc:sldMk cId="2058042976" sldId="324"/>
        </pc:sldMkLst>
        <pc:spChg chg="mod">
          <ac:chgData name="Spiller, Hannah G." userId="f42f1aa8-bbe2-42da-86ac-84a2e4ce8dc6" providerId="ADAL" clId="{D9908F15-EDC7-433E-A4F6-371541ED13F5}" dt="2022-11-22T20:47:46.369" v="135" actId="14100"/>
          <ac:spMkLst>
            <pc:docMk/>
            <pc:sldMk cId="2058042976" sldId="324"/>
            <ac:spMk id="2" creationId="{00000000-0000-0000-0000-000000000000}"/>
          </ac:spMkLst>
        </pc:spChg>
        <pc:picChg chg="del">
          <ac:chgData name="Spiller, Hannah G." userId="f42f1aa8-bbe2-42da-86ac-84a2e4ce8dc6" providerId="ADAL" clId="{D9908F15-EDC7-433E-A4F6-371541ED13F5}" dt="2022-11-22T20:47:35.407" v="118" actId="478"/>
          <ac:picMkLst>
            <pc:docMk/>
            <pc:sldMk cId="2058042976" sldId="324"/>
            <ac:picMk id="4" creationId="{6094DAB2-437A-72A8-CE3A-CDB674C9FAFE}"/>
          </ac:picMkLst>
        </pc:picChg>
      </pc:sldChg>
      <pc:sldChg chg="modSp del mod">
        <pc:chgData name="Spiller, Hannah G." userId="f42f1aa8-bbe2-42da-86ac-84a2e4ce8dc6" providerId="ADAL" clId="{D9908F15-EDC7-433E-A4F6-371541ED13F5}" dt="2022-11-22T20:49:11.062" v="151" actId="2696"/>
        <pc:sldMkLst>
          <pc:docMk/>
          <pc:sldMk cId="1280552326" sldId="326"/>
        </pc:sldMkLst>
        <pc:spChg chg="mod">
          <ac:chgData name="Spiller, Hannah G." userId="f42f1aa8-bbe2-42da-86ac-84a2e4ce8dc6" providerId="ADAL" clId="{D9908F15-EDC7-433E-A4F6-371541ED13F5}" dt="2022-11-22T20:49:01.501" v="150" actId="20577"/>
          <ac:spMkLst>
            <pc:docMk/>
            <pc:sldMk cId="1280552326" sldId="326"/>
            <ac:spMk id="2" creationId="{66E9D1EB-5D0C-0028-3748-4D5BA2EAAD59}"/>
          </ac:spMkLst>
        </pc:spChg>
      </pc:sldChg>
      <pc:sldChg chg="delSp modSp mod">
        <pc:chgData name="Spiller, Hannah G." userId="f42f1aa8-bbe2-42da-86ac-84a2e4ce8dc6" providerId="ADAL" clId="{D9908F15-EDC7-433E-A4F6-371541ED13F5}" dt="2022-12-02T17:21:22.616" v="2353" actId="1076"/>
        <pc:sldMkLst>
          <pc:docMk/>
          <pc:sldMk cId="2672492830" sldId="329"/>
        </pc:sldMkLst>
        <pc:picChg chg="del">
          <ac:chgData name="Spiller, Hannah G." userId="f42f1aa8-bbe2-42da-86ac-84a2e4ce8dc6" providerId="ADAL" clId="{D9908F15-EDC7-433E-A4F6-371541ED13F5}" dt="2022-12-02T17:18:53.295" v="2347" actId="478"/>
          <ac:picMkLst>
            <pc:docMk/>
            <pc:sldMk cId="2672492830" sldId="329"/>
            <ac:picMk id="6" creationId="{7450D2D3-79F4-89A6-D5D0-173706A6E97A}"/>
          </ac:picMkLst>
        </pc:picChg>
        <pc:picChg chg="mod">
          <ac:chgData name="Spiller, Hannah G." userId="f42f1aa8-bbe2-42da-86ac-84a2e4ce8dc6" providerId="ADAL" clId="{D9908F15-EDC7-433E-A4F6-371541ED13F5}" dt="2022-12-02T17:21:22.616" v="2353" actId="1076"/>
          <ac:picMkLst>
            <pc:docMk/>
            <pc:sldMk cId="2672492830" sldId="329"/>
            <ac:picMk id="9" creationId="{BCE646EE-1F7F-477D-9DA8-4F3FA0F06F09}"/>
          </ac:picMkLst>
        </pc:picChg>
      </pc:sldChg>
      <pc:sldChg chg="addSp delSp modSp new mod modNotesTx">
        <pc:chgData name="Spiller, Hannah G." userId="f42f1aa8-bbe2-42da-86ac-84a2e4ce8dc6" providerId="ADAL" clId="{D9908F15-EDC7-433E-A4F6-371541ED13F5}" dt="2022-11-30T20:02:27.201" v="1776" actId="20577"/>
        <pc:sldMkLst>
          <pc:docMk/>
          <pc:sldMk cId="9138634" sldId="331"/>
        </pc:sldMkLst>
        <pc:spChg chg="mod">
          <ac:chgData name="Spiller, Hannah G." userId="f42f1aa8-bbe2-42da-86ac-84a2e4ce8dc6" providerId="ADAL" clId="{D9908F15-EDC7-433E-A4F6-371541ED13F5}" dt="2022-11-21T20:24:08.306" v="15" actId="20577"/>
          <ac:spMkLst>
            <pc:docMk/>
            <pc:sldMk cId="9138634" sldId="331"/>
            <ac:spMk id="2" creationId="{B377FC43-A1FB-1768-2717-1C5EBFF12B04}"/>
          </ac:spMkLst>
        </pc:spChg>
        <pc:spChg chg="del mod">
          <ac:chgData name="Spiller, Hannah G." userId="f42f1aa8-bbe2-42da-86ac-84a2e4ce8dc6" providerId="ADAL" clId="{D9908F15-EDC7-433E-A4F6-371541ED13F5}" dt="2022-11-21T20:24:36.125" v="17"/>
          <ac:spMkLst>
            <pc:docMk/>
            <pc:sldMk cId="9138634" sldId="331"/>
            <ac:spMk id="3" creationId="{20F21C93-62C2-0ABD-846C-09D7AB2A93E7}"/>
          </ac:spMkLst>
        </pc:spChg>
        <pc:spChg chg="add mod">
          <ac:chgData name="Spiller, Hannah G." userId="f42f1aa8-bbe2-42da-86ac-84a2e4ce8dc6" providerId="ADAL" clId="{D9908F15-EDC7-433E-A4F6-371541ED13F5}" dt="2022-11-21T20:25:57.140" v="32" actId="20577"/>
          <ac:spMkLst>
            <pc:docMk/>
            <pc:sldMk cId="9138634" sldId="331"/>
            <ac:spMk id="5" creationId="{EA34EE70-5743-B3E3-9BBC-8278B95B1F8B}"/>
          </ac:spMkLst>
        </pc:spChg>
        <pc:spChg chg="add mod">
          <ac:chgData name="Spiller, Hannah G." userId="f42f1aa8-bbe2-42da-86ac-84a2e4ce8dc6" providerId="ADAL" clId="{D9908F15-EDC7-433E-A4F6-371541ED13F5}" dt="2022-11-21T20:27:02.751" v="50" actId="20577"/>
          <ac:spMkLst>
            <pc:docMk/>
            <pc:sldMk cId="9138634" sldId="331"/>
            <ac:spMk id="6" creationId="{B59E4A10-DF9C-5F9F-73C9-4A6DB8D83EFB}"/>
          </ac:spMkLst>
        </pc:spChg>
        <pc:spChg chg="add mod">
          <ac:chgData name="Spiller, Hannah G." userId="f42f1aa8-bbe2-42da-86ac-84a2e4ce8dc6" providerId="ADAL" clId="{D9908F15-EDC7-433E-A4F6-371541ED13F5}" dt="2022-11-21T20:27:25.865" v="66" actId="20577"/>
          <ac:spMkLst>
            <pc:docMk/>
            <pc:sldMk cId="9138634" sldId="331"/>
            <ac:spMk id="7" creationId="{31008346-00F8-3838-A55A-D1BDD2893003}"/>
          </ac:spMkLst>
        </pc:spChg>
        <pc:spChg chg="add mod">
          <ac:chgData name="Spiller, Hannah G." userId="f42f1aa8-bbe2-42da-86ac-84a2e4ce8dc6" providerId="ADAL" clId="{D9908F15-EDC7-433E-A4F6-371541ED13F5}" dt="2022-11-21T20:33:20.256" v="97" actId="122"/>
          <ac:spMkLst>
            <pc:docMk/>
            <pc:sldMk cId="9138634" sldId="331"/>
            <ac:spMk id="8" creationId="{3FE1E632-F02B-2A1B-8995-DFD7CC34EFE9}"/>
          </ac:spMkLst>
        </pc:spChg>
        <pc:spChg chg="add mod">
          <ac:chgData name="Spiller, Hannah G." userId="f42f1aa8-bbe2-42da-86ac-84a2e4ce8dc6" providerId="ADAL" clId="{D9908F15-EDC7-433E-A4F6-371541ED13F5}" dt="2022-11-21T20:34:58.171" v="110" actId="20577"/>
          <ac:spMkLst>
            <pc:docMk/>
            <pc:sldMk cId="9138634" sldId="331"/>
            <ac:spMk id="9" creationId="{5E771AE7-A7F2-068C-A886-BD1B977E912A}"/>
          </ac:spMkLst>
        </pc:spChg>
        <pc:picChg chg="add mod">
          <ac:chgData name="Spiller, Hannah G." userId="f42f1aa8-bbe2-42da-86ac-84a2e4ce8dc6" providerId="ADAL" clId="{D9908F15-EDC7-433E-A4F6-371541ED13F5}" dt="2022-11-21T20:24:50.652" v="19" actId="1076"/>
          <ac:picMkLst>
            <pc:docMk/>
            <pc:sldMk cId="9138634" sldId="331"/>
            <ac:picMk id="4" creationId="{1E9D4DA5-D7AC-0DE8-1302-49CDD438BE25}"/>
          </ac:picMkLst>
        </pc:picChg>
      </pc:sldChg>
      <pc:sldChg chg="addSp delSp modSp new mod ord modShow">
        <pc:chgData name="Spiller, Hannah G." userId="f42f1aa8-bbe2-42da-86ac-84a2e4ce8dc6" providerId="ADAL" clId="{D9908F15-EDC7-433E-A4F6-371541ED13F5}" dt="2022-11-30T17:53:07.495" v="1632" actId="729"/>
        <pc:sldMkLst>
          <pc:docMk/>
          <pc:sldMk cId="862896213" sldId="332"/>
        </pc:sldMkLst>
        <pc:spChg chg="mod">
          <ac:chgData name="Spiller, Hannah G." userId="f42f1aa8-bbe2-42da-86ac-84a2e4ce8dc6" providerId="ADAL" clId="{D9908F15-EDC7-433E-A4F6-371541ED13F5}" dt="2022-11-22T20:58:59.015" v="279" actId="20577"/>
          <ac:spMkLst>
            <pc:docMk/>
            <pc:sldMk cId="862896213" sldId="332"/>
            <ac:spMk id="2" creationId="{6CD16652-2F30-671A-B2EF-13E67CF7A5AD}"/>
          </ac:spMkLst>
        </pc:spChg>
        <pc:spChg chg="del mod">
          <ac:chgData name="Spiller, Hannah G." userId="f42f1aa8-bbe2-42da-86ac-84a2e4ce8dc6" providerId="ADAL" clId="{D9908F15-EDC7-433E-A4F6-371541ED13F5}" dt="2022-11-22T21:01:29.345" v="282" actId="26606"/>
          <ac:spMkLst>
            <pc:docMk/>
            <pc:sldMk cId="862896213" sldId="332"/>
            <ac:spMk id="3" creationId="{EF880AB3-CCDA-BA00-D988-A1791993B7F1}"/>
          </ac:spMkLst>
        </pc:spChg>
        <pc:graphicFrameChg chg="add mod">
          <ac:chgData name="Spiller, Hannah G." userId="f42f1aa8-bbe2-42da-86ac-84a2e4ce8dc6" providerId="ADAL" clId="{D9908F15-EDC7-433E-A4F6-371541ED13F5}" dt="2022-11-28T20:15:27.564" v="1335" actId="20577"/>
          <ac:graphicFrameMkLst>
            <pc:docMk/>
            <pc:sldMk cId="862896213" sldId="332"/>
            <ac:graphicFrameMk id="5" creationId="{1F27C200-1D6C-3B8E-D3DE-35141EDC5E56}"/>
          </ac:graphicFrameMkLst>
        </pc:graphicFrameChg>
      </pc:sldChg>
      <pc:sldChg chg="modSp new mod">
        <pc:chgData name="Spiller, Hannah G." userId="f42f1aa8-bbe2-42da-86ac-84a2e4ce8dc6" providerId="ADAL" clId="{D9908F15-EDC7-433E-A4F6-371541ED13F5}" dt="2022-11-22T21:25:01.974" v="323" actId="5793"/>
        <pc:sldMkLst>
          <pc:docMk/>
          <pc:sldMk cId="3145005957" sldId="333"/>
        </pc:sldMkLst>
        <pc:spChg chg="mod">
          <ac:chgData name="Spiller, Hannah G." userId="f42f1aa8-bbe2-42da-86ac-84a2e4ce8dc6" providerId="ADAL" clId="{D9908F15-EDC7-433E-A4F6-371541ED13F5}" dt="2022-11-22T21:22:27.987" v="322" actId="20577"/>
          <ac:spMkLst>
            <pc:docMk/>
            <pc:sldMk cId="3145005957" sldId="333"/>
            <ac:spMk id="2" creationId="{22AFD5C4-B2E8-D7CE-824C-2A9897886127}"/>
          </ac:spMkLst>
        </pc:spChg>
        <pc:spChg chg="mod">
          <ac:chgData name="Spiller, Hannah G." userId="f42f1aa8-bbe2-42da-86ac-84a2e4ce8dc6" providerId="ADAL" clId="{D9908F15-EDC7-433E-A4F6-371541ED13F5}" dt="2022-11-22T21:25:01.974" v="323" actId="5793"/>
          <ac:spMkLst>
            <pc:docMk/>
            <pc:sldMk cId="3145005957" sldId="333"/>
            <ac:spMk id="3" creationId="{85BC9438-F1A5-3EE6-C04D-E57CE00A6285}"/>
          </ac:spMkLst>
        </pc:spChg>
      </pc:sldChg>
      <pc:sldChg chg="addSp delSp modSp new mod modNotesTx">
        <pc:chgData name="Spiller, Hannah G." userId="f42f1aa8-bbe2-42da-86ac-84a2e4ce8dc6" providerId="ADAL" clId="{D9908F15-EDC7-433E-A4F6-371541ED13F5}" dt="2022-12-02T17:24:49.164" v="2631" actId="20577"/>
        <pc:sldMkLst>
          <pc:docMk/>
          <pc:sldMk cId="1310741939" sldId="340"/>
        </pc:sldMkLst>
        <pc:spChg chg="mod">
          <ac:chgData name="Spiller, Hannah G." userId="f42f1aa8-bbe2-42da-86ac-84a2e4ce8dc6" providerId="ADAL" clId="{D9908F15-EDC7-433E-A4F6-371541ED13F5}" dt="2022-11-30T19:34:41.013" v="1697" actId="20577"/>
          <ac:spMkLst>
            <pc:docMk/>
            <pc:sldMk cId="1310741939" sldId="340"/>
            <ac:spMk id="2" creationId="{C4307CF3-0B1B-BAF5-F1C5-B1BF3AA8BBB8}"/>
          </ac:spMkLst>
        </pc:spChg>
        <pc:spChg chg="add del mod">
          <ac:chgData name="Spiller, Hannah G." userId="f42f1aa8-bbe2-42da-86ac-84a2e4ce8dc6" providerId="ADAL" clId="{D9908F15-EDC7-433E-A4F6-371541ED13F5}" dt="2022-11-30T20:39:23.956" v="1820" actId="478"/>
          <ac:spMkLst>
            <pc:docMk/>
            <pc:sldMk cId="1310741939" sldId="340"/>
            <ac:spMk id="3" creationId="{294D4BC5-FBAE-FE9D-38FD-A606173ABF8F}"/>
          </ac:spMkLst>
        </pc:spChg>
        <pc:spChg chg="mod">
          <ac:chgData name="Spiller, Hannah G." userId="f42f1aa8-bbe2-42da-86ac-84a2e4ce8dc6" providerId="ADAL" clId="{D9908F15-EDC7-433E-A4F6-371541ED13F5}" dt="2022-11-28T20:44:49.070" v="1541" actId="20577"/>
          <ac:spMkLst>
            <pc:docMk/>
            <pc:sldMk cId="1310741939" sldId="340"/>
            <ac:spMk id="3" creationId="{DCC322E8-9712-1AF8-919B-325DFCC4B7C3}"/>
          </ac:spMkLst>
        </pc:spChg>
        <pc:spChg chg="add mod">
          <ac:chgData name="Spiller, Hannah G." userId="f42f1aa8-bbe2-42da-86ac-84a2e4ce8dc6" providerId="ADAL" clId="{D9908F15-EDC7-433E-A4F6-371541ED13F5}" dt="2022-11-30T20:39:08.285" v="1817" actId="20577"/>
          <ac:spMkLst>
            <pc:docMk/>
            <pc:sldMk cId="1310741939" sldId="340"/>
            <ac:spMk id="5" creationId="{B6076B53-862A-C5BB-B376-29676B69A1C0}"/>
          </ac:spMkLst>
        </pc:spChg>
        <pc:spChg chg="add mod">
          <ac:chgData name="Spiller, Hannah G." userId="f42f1aa8-bbe2-42da-86ac-84a2e4ce8dc6" providerId="ADAL" clId="{D9908F15-EDC7-433E-A4F6-371541ED13F5}" dt="2022-11-30T20:39:11.811" v="1818"/>
          <ac:spMkLst>
            <pc:docMk/>
            <pc:sldMk cId="1310741939" sldId="340"/>
            <ac:spMk id="6" creationId="{DA728FC6-439E-2282-5A71-28F8F1D65FF4}"/>
          </ac:spMkLst>
        </pc:spChg>
      </pc:sldChg>
      <pc:sldChg chg="modSp new mod modNotesTx">
        <pc:chgData name="Spiller, Hannah G." userId="f42f1aa8-bbe2-42da-86ac-84a2e4ce8dc6" providerId="ADAL" clId="{D9908F15-EDC7-433E-A4F6-371541ED13F5}" dt="2022-12-02T17:25:03.982" v="2644" actId="20577"/>
        <pc:sldMkLst>
          <pc:docMk/>
          <pc:sldMk cId="256670639" sldId="341"/>
        </pc:sldMkLst>
        <pc:spChg chg="mod">
          <ac:chgData name="Spiller, Hannah G." userId="f42f1aa8-bbe2-42da-86ac-84a2e4ce8dc6" providerId="ADAL" clId="{D9908F15-EDC7-433E-A4F6-371541ED13F5}" dt="2022-11-30T19:35:00.834" v="1701" actId="20577"/>
          <ac:spMkLst>
            <pc:docMk/>
            <pc:sldMk cId="256670639" sldId="341"/>
            <ac:spMk id="2" creationId="{E8320DAC-B445-2A3C-7FA9-E9B887164F67}"/>
          </ac:spMkLst>
        </pc:spChg>
        <pc:spChg chg="mod">
          <ac:chgData name="Spiller, Hannah G." userId="f42f1aa8-bbe2-42da-86ac-84a2e4ce8dc6" providerId="ADAL" clId="{D9908F15-EDC7-433E-A4F6-371541ED13F5}" dt="2022-11-30T19:59:25.853" v="1771" actId="20577"/>
          <ac:spMkLst>
            <pc:docMk/>
            <pc:sldMk cId="256670639" sldId="341"/>
            <ac:spMk id="3" creationId="{F0EDAC11-7F96-134D-9B1F-3F7DA3298A5B}"/>
          </ac:spMkLst>
        </pc:spChg>
      </pc:sldChg>
      <pc:sldChg chg="modSp new mod modNotesTx">
        <pc:chgData name="Spiller, Hannah G." userId="f42f1aa8-bbe2-42da-86ac-84a2e4ce8dc6" providerId="ADAL" clId="{D9908F15-EDC7-433E-A4F6-371541ED13F5}" dt="2022-12-02T17:42:15.262" v="2815" actId="20577"/>
        <pc:sldMkLst>
          <pc:docMk/>
          <pc:sldMk cId="2686470436" sldId="342"/>
        </pc:sldMkLst>
        <pc:spChg chg="mod">
          <ac:chgData name="Spiller, Hannah G." userId="f42f1aa8-bbe2-42da-86ac-84a2e4ce8dc6" providerId="ADAL" clId="{D9908F15-EDC7-433E-A4F6-371541ED13F5}" dt="2022-11-30T19:35:05.419" v="1705" actId="20577"/>
          <ac:spMkLst>
            <pc:docMk/>
            <pc:sldMk cId="2686470436" sldId="342"/>
            <ac:spMk id="2" creationId="{D35F5DE1-0F66-BB9A-CE0D-70090DE7FF6B}"/>
          </ac:spMkLst>
        </pc:spChg>
        <pc:spChg chg="mod">
          <ac:chgData name="Spiller, Hannah G." userId="f42f1aa8-bbe2-42da-86ac-84a2e4ce8dc6" providerId="ADAL" clId="{D9908F15-EDC7-433E-A4F6-371541ED13F5}" dt="2022-11-30T04:18:12.139" v="1630" actId="5793"/>
          <ac:spMkLst>
            <pc:docMk/>
            <pc:sldMk cId="2686470436" sldId="342"/>
            <ac:spMk id="3" creationId="{A101F310-4F9A-D456-9F61-FB4C00A46BD8}"/>
          </ac:spMkLst>
        </pc:spChg>
      </pc:sldChg>
      <pc:sldChg chg="modSp add mod">
        <pc:chgData name="Spiller, Hannah G." userId="f42f1aa8-bbe2-42da-86ac-84a2e4ce8dc6" providerId="ADAL" clId="{D9908F15-EDC7-433E-A4F6-371541ED13F5}" dt="2022-11-27T23:42:57.895" v="614" actId="20577"/>
        <pc:sldMkLst>
          <pc:docMk/>
          <pc:sldMk cId="3784963800" sldId="343"/>
        </pc:sldMkLst>
        <pc:spChg chg="mod">
          <ac:chgData name="Spiller, Hannah G." userId="f42f1aa8-bbe2-42da-86ac-84a2e4ce8dc6" providerId="ADAL" clId="{D9908F15-EDC7-433E-A4F6-371541ED13F5}" dt="2022-11-27T23:42:57.895" v="614" actId="20577"/>
          <ac:spMkLst>
            <pc:docMk/>
            <pc:sldMk cId="3784963800" sldId="343"/>
            <ac:spMk id="2" creationId="{00000000-0000-0000-0000-000000000000}"/>
          </ac:spMkLst>
        </pc:spChg>
      </pc:sldChg>
      <pc:sldChg chg="modSp new mod modNotesTx">
        <pc:chgData name="Spiller, Hannah G." userId="f42f1aa8-bbe2-42da-86ac-84a2e4ce8dc6" providerId="ADAL" clId="{D9908F15-EDC7-433E-A4F6-371541ED13F5}" dt="2022-12-02T17:28:18.642" v="2795" actId="20577"/>
        <pc:sldMkLst>
          <pc:docMk/>
          <pc:sldMk cId="4208090386" sldId="344"/>
        </pc:sldMkLst>
        <pc:spChg chg="mod">
          <ac:chgData name="Spiller, Hannah G." userId="f42f1aa8-bbe2-42da-86ac-84a2e4ce8dc6" providerId="ADAL" clId="{D9908F15-EDC7-433E-A4F6-371541ED13F5}" dt="2022-11-27T23:54:59.422" v="657" actId="20577"/>
          <ac:spMkLst>
            <pc:docMk/>
            <pc:sldMk cId="4208090386" sldId="344"/>
            <ac:spMk id="2" creationId="{031DF354-01D5-F7E8-23FE-5AD32FC5AF89}"/>
          </ac:spMkLst>
        </pc:spChg>
        <pc:spChg chg="mod">
          <ac:chgData name="Spiller, Hannah G." userId="f42f1aa8-bbe2-42da-86ac-84a2e4ce8dc6" providerId="ADAL" clId="{D9908F15-EDC7-433E-A4F6-371541ED13F5}" dt="2022-11-28T00:36:35.320" v="1013" actId="20577"/>
          <ac:spMkLst>
            <pc:docMk/>
            <pc:sldMk cId="4208090386" sldId="344"/>
            <ac:spMk id="3" creationId="{19DAE22A-C737-B78B-E8F3-902A608D0B94}"/>
          </ac:spMkLst>
        </pc:spChg>
        <pc:spChg chg="mod">
          <ac:chgData name="Spiller, Hannah G." userId="f42f1aa8-bbe2-42da-86ac-84a2e4ce8dc6" providerId="ADAL" clId="{D9908F15-EDC7-433E-A4F6-371541ED13F5}" dt="2022-11-30T19:47:16.754" v="1721" actId="20577"/>
          <ac:spMkLst>
            <pc:docMk/>
            <pc:sldMk cId="4208090386" sldId="344"/>
            <ac:spMk id="16" creationId="{17F29DD2-6167-D4BF-3642-B7C3434344C1}"/>
          </ac:spMkLst>
        </pc:spChg>
      </pc:sldChg>
      <pc:sldChg chg="modSp new mod ord">
        <pc:chgData name="Spiller, Hannah G." userId="f42f1aa8-bbe2-42da-86ac-84a2e4ce8dc6" providerId="ADAL" clId="{D9908F15-EDC7-433E-A4F6-371541ED13F5}" dt="2022-11-28T20:04:05.771" v="1257"/>
        <pc:sldMkLst>
          <pc:docMk/>
          <pc:sldMk cId="2587326291" sldId="345"/>
        </pc:sldMkLst>
        <pc:spChg chg="mod">
          <ac:chgData name="Spiller, Hannah G." userId="f42f1aa8-bbe2-42da-86ac-84a2e4ce8dc6" providerId="ADAL" clId="{D9908F15-EDC7-433E-A4F6-371541ED13F5}" dt="2022-11-28T00:00:02.486" v="671" actId="20577"/>
          <ac:spMkLst>
            <pc:docMk/>
            <pc:sldMk cId="2587326291" sldId="345"/>
            <ac:spMk id="2" creationId="{E9FD3BD3-E339-6E42-AABD-71A1532E7323}"/>
          </ac:spMkLst>
        </pc:spChg>
        <pc:spChg chg="mod">
          <ac:chgData name="Spiller, Hannah G." userId="f42f1aa8-bbe2-42da-86ac-84a2e4ce8dc6" providerId="ADAL" clId="{D9908F15-EDC7-433E-A4F6-371541ED13F5}" dt="2022-11-28T00:22:13.553" v="820" actId="403"/>
          <ac:spMkLst>
            <pc:docMk/>
            <pc:sldMk cId="2587326291" sldId="345"/>
            <ac:spMk id="3" creationId="{82292618-FFE1-A230-E187-E4F64BE50FD9}"/>
          </ac:spMkLst>
        </pc:spChg>
      </pc:sldChg>
      <pc:sldChg chg="addSp delSp modSp new mod">
        <pc:chgData name="Spiller, Hannah G." userId="f42f1aa8-bbe2-42da-86ac-84a2e4ce8dc6" providerId="ADAL" clId="{D9908F15-EDC7-433E-A4F6-371541ED13F5}" dt="2022-11-30T00:34:54.765" v="1546" actId="20577"/>
        <pc:sldMkLst>
          <pc:docMk/>
          <pc:sldMk cId="633185896" sldId="346"/>
        </pc:sldMkLst>
        <pc:spChg chg="mod">
          <ac:chgData name="Spiller, Hannah G." userId="f42f1aa8-bbe2-42da-86ac-84a2e4ce8dc6" providerId="ADAL" clId="{D9908F15-EDC7-433E-A4F6-371541ED13F5}" dt="2022-11-28T00:07:28.481" v="723" actId="20577"/>
          <ac:spMkLst>
            <pc:docMk/>
            <pc:sldMk cId="633185896" sldId="346"/>
            <ac:spMk id="2" creationId="{87D1DBCD-9B43-FF46-F6EF-A4F0B6574F81}"/>
          </ac:spMkLst>
        </pc:spChg>
        <pc:spChg chg="del mod">
          <ac:chgData name="Spiller, Hannah G." userId="f42f1aa8-bbe2-42da-86ac-84a2e4ce8dc6" providerId="ADAL" clId="{D9908F15-EDC7-433E-A4F6-371541ED13F5}" dt="2022-11-28T00:07:47.262" v="725"/>
          <ac:spMkLst>
            <pc:docMk/>
            <pc:sldMk cId="633185896" sldId="346"/>
            <ac:spMk id="3" creationId="{411AB55E-CD3B-7978-72BC-EDA7A4B50158}"/>
          </ac:spMkLst>
        </pc:spChg>
        <pc:graphicFrameChg chg="add mod modGraphic">
          <ac:chgData name="Spiller, Hannah G." userId="f42f1aa8-bbe2-42da-86ac-84a2e4ce8dc6" providerId="ADAL" clId="{D9908F15-EDC7-433E-A4F6-371541ED13F5}" dt="2022-11-30T00:34:54.765" v="1546" actId="20577"/>
          <ac:graphicFrameMkLst>
            <pc:docMk/>
            <pc:sldMk cId="633185896" sldId="346"/>
            <ac:graphicFrameMk id="4" creationId="{7278A88D-20AB-BAD4-1CFF-724140B14F52}"/>
          </ac:graphicFrameMkLst>
        </pc:graphicFrameChg>
      </pc:sldChg>
      <pc:sldChg chg="addSp delSp modSp new del mod ord setBg">
        <pc:chgData name="Spiller, Hannah G." userId="f42f1aa8-bbe2-42da-86ac-84a2e4ce8dc6" providerId="ADAL" clId="{D9908F15-EDC7-433E-A4F6-371541ED13F5}" dt="2022-11-28T20:34:18.880" v="1408" actId="2696"/>
        <pc:sldMkLst>
          <pc:docMk/>
          <pc:sldMk cId="137201073" sldId="347"/>
        </pc:sldMkLst>
        <pc:spChg chg="mod">
          <ac:chgData name="Spiller, Hannah G." userId="f42f1aa8-bbe2-42da-86ac-84a2e4ce8dc6" providerId="ADAL" clId="{D9908F15-EDC7-433E-A4F6-371541ED13F5}" dt="2022-11-28T19:43:52.825" v="1020" actId="26606"/>
          <ac:spMkLst>
            <pc:docMk/>
            <pc:sldMk cId="137201073" sldId="347"/>
            <ac:spMk id="2" creationId="{5350E629-5585-F8E5-B894-CFC6266963B8}"/>
          </ac:spMkLst>
        </pc:spChg>
        <pc:spChg chg="del mod">
          <ac:chgData name="Spiller, Hannah G." userId="f42f1aa8-bbe2-42da-86ac-84a2e4ce8dc6" providerId="ADAL" clId="{D9908F15-EDC7-433E-A4F6-371541ED13F5}" dt="2022-11-28T19:43:21.714" v="1017" actId="26606"/>
          <ac:spMkLst>
            <pc:docMk/>
            <pc:sldMk cId="137201073" sldId="347"/>
            <ac:spMk id="3" creationId="{1BDFA06E-9CBD-F54E-9A6C-9CE1C7C62D9D}"/>
          </ac:spMkLst>
        </pc:spChg>
        <pc:spChg chg="add">
          <ac:chgData name="Spiller, Hannah G." userId="f42f1aa8-bbe2-42da-86ac-84a2e4ce8dc6" providerId="ADAL" clId="{D9908F15-EDC7-433E-A4F6-371541ED13F5}" dt="2022-11-28T19:43:52.825" v="1020" actId="26606"/>
          <ac:spMkLst>
            <pc:docMk/>
            <pc:sldMk cId="137201073" sldId="347"/>
            <ac:spMk id="10" creationId="{955A2079-FA98-4876-80F0-72364A7D2EA4}"/>
          </ac:spMkLst>
        </pc:spChg>
        <pc:graphicFrameChg chg="add mod modGraphic">
          <ac:chgData name="Spiller, Hannah G." userId="f42f1aa8-bbe2-42da-86ac-84a2e4ce8dc6" providerId="ADAL" clId="{D9908F15-EDC7-433E-A4F6-371541ED13F5}" dt="2022-11-28T19:43:52.825" v="1020" actId="26606"/>
          <ac:graphicFrameMkLst>
            <pc:docMk/>
            <pc:sldMk cId="137201073" sldId="347"/>
            <ac:graphicFrameMk id="5" creationId="{03C8EE10-23D4-3ACF-2C4D-5237112F5E10}"/>
          </ac:graphicFrameMkLst>
        </pc:graphicFrameChg>
      </pc:sldChg>
      <pc:sldChg chg="modNotesTx">
        <pc:chgData name="Spiller, Hannah G." userId="f42f1aa8-bbe2-42da-86ac-84a2e4ce8dc6" providerId="ADAL" clId="{D9908F15-EDC7-433E-A4F6-371541ED13F5}" dt="2022-12-02T02:06:19.933" v="2334" actId="20577"/>
        <pc:sldMkLst>
          <pc:docMk/>
          <pc:sldMk cId="2077664293" sldId="354"/>
        </pc:sldMkLst>
      </pc:sldChg>
      <pc:sldChg chg="addSp delSp modSp mod">
        <pc:chgData name="Spiller, Hannah G." userId="f42f1aa8-bbe2-42da-86ac-84a2e4ce8dc6" providerId="ADAL" clId="{D9908F15-EDC7-433E-A4F6-371541ED13F5}" dt="2022-12-02T01:31:40.374" v="1976" actId="478"/>
        <pc:sldMkLst>
          <pc:docMk/>
          <pc:sldMk cId="859737793" sldId="367"/>
        </pc:sldMkLst>
        <pc:spChg chg="add del mod">
          <ac:chgData name="Spiller, Hannah G." userId="f42f1aa8-bbe2-42da-86ac-84a2e4ce8dc6" providerId="ADAL" clId="{D9908F15-EDC7-433E-A4F6-371541ED13F5}" dt="2022-12-02T01:31:40.374" v="1976" actId="478"/>
          <ac:spMkLst>
            <pc:docMk/>
            <pc:sldMk cId="859737793" sldId="367"/>
            <ac:spMk id="3" creationId="{E84A1237-AE70-BA93-BD5F-92ADA802A138}"/>
          </ac:spMkLst>
        </pc:spChg>
      </pc:sldChg>
      <pc:sldChg chg="modSp">
        <pc:chgData name="Spiller, Hannah G." userId="f42f1aa8-bbe2-42da-86ac-84a2e4ce8dc6" providerId="ADAL" clId="{D9908F15-EDC7-433E-A4F6-371541ED13F5}" dt="2022-12-02T01:35:44.278" v="2018" actId="20577"/>
        <pc:sldMkLst>
          <pc:docMk/>
          <pc:sldMk cId="630056506" sldId="370"/>
        </pc:sldMkLst>
        <pc:graphicFrameChg chg="mod">
          <ac:chgData name="Spiller, Hannah G." userId="f42f1aa8-bbe2-42da-86ac-84a2e4ce8dc6" providerId="ADAL" clId="{D9908F15-EDC7-433E-A4F6-371541ED13F5}" dt="2022-12-02T01:35:44.278" v="2018" actId="20577"/>
          <ac:graphicFrameMkLst>
            <pc:docMk/>
            <pc:sldMk cId="630056506" sldId="370"/>
            <ac:graphicFrameMk id="5" creationId="{1F27C200-1D6C-3B8E-D3DE-35141EDC5E56}"/>
          </ac:graphicFrameMkLst>
        </pc:graphicFrameChg>
      </pc:sldChg>
      <pc:sldChg chg="modSp">
        <pc:chgData name="Spiller, Hannah G." userId="f42f1aa8-bbe2-42da-86ac-84a2e4ce8dc6" providerId="ADAL" clId="{D9908F15-EDC7-433E-A4F6-371541ED13F5}" dt="2022-12-02T01:36:09.062" v="2026" actId="20577"/>
        <pc:sldMkLst>
          <pc:docMk/>
          <pc:sldMk cId="2336372435" sldId="371"/>
        </pc:sldMkLst>
        <pc:graphicFrameChg chg="mod">
          <ac:chgData name="Spiller, Hannah G." userId="f42f1aa8-bbe2-42da-86ac-84a2e4ce8dc6" providerId="ADAL" clId="{D9908F15-EDC7-433E-A4F6-371541ED13F5}" dt="2022-12-02T01:36:09.062" v="2026" actId="20577"/>
          <ac:graphicFrameMkLst>
            <pc:docMk/>
            <pc:sldMk cId="2336372435" sldId="371"/>
            <ac:graphicFrameMk id="5" creationId="{1F27C200-1D6C-3B8E-D3DE-35141EDC5E56}"/>
          </ac:graphicFrameMkLst>
        </pc:graphicFrameChg>
      </pc:sldChg>
      <pc:sldChg chg="addSp delSp modSp mod modNotesTx">
        <pc:chgData name="Spiller, Hannah G." userId="f42f1aa8-bbe2-42da-86ac-84a2e4ce8dc6" providerId="ADAL" clId="{D9908F15-EDC7-433E-A4F6-371541ED13F5}" dt="2022-11-30T20:02:42.572" v="1791" actId="20577"/>
        <pc:sldMkLst>
          <pc:docMk/>
          <pc:sldMk cId="4174936250" sldId="376"/>
        </pc:sldMkLst>
        <pc:spChg chg="add mod">
          <ac:chgData name="Spiller, Hannah G." userId="f42f1aa8-bbe2-42da-86ac-84a2e4ce8dc6" providerId="ADAL" clId="{D9908F15-EDC7-433E-A4F6-371541ED13F5}" dt="2022-11-30T00:53:17.883" v="1549" actId="767"/>
          <ac:spMkLst>
            <pc:docMk/>
            <pc:sldMk cId="4174936250" sldId="376"/>
            <ac:spMk id="3" creationId="{7CE0FAA2-9A2F-3273-CE07-AD3782E3F705}"/>
          </ac:spMkLst>
        </pc:spChg>
        <pc:graphicFrameChg chg="add del mod modGraphic">
          <ac:chgData name="Spiller, Hannah G." userId="f42f1aa8-bbe2-42da-86ac-84a2e4ce8dc6" providerId="ADAL" clId="{D9908F15-EDC7-433E-A4F6-371541ED13F5}" dt="2022-11-30T03:30:32.306" v="1595" actId="478"/>
          <ac:graphicFrameMkLst>
            <pc:docMk/>
            <pc:sldMk cId="4174936250" sldId="376"/>
            <ac:graphicFrameMk id="5" creationId="{BEB8E76E-30C3-1D8F-C07A-331240110F82}"/>
          </ac:graphicFrameMkLst>
        </pc:graphicFrameChg>
      </pc:sldChg>
      <pc:sldChg chg="modNotesTx">
        <pc:chgData name="Spiller, Hannah G." userId="f42f1aa8-bbe2-42da-86ac-84a2e4ce8dc6" providerId="ADAL" clId="{D9908F15-EDC7-433E-A4F6-371541ED13F5}" dt="2022-11-30T20:02:53.890" v="1795" actId="20577"/>
        <pc:sldMkLst>
          <pc:docMk/>
          <pc:sldMk cId="1345143604" sldId="377"/>
        </pc:sldMkLst>
      </pc:sldChg>
      <pc:sldChg chg="modSp new del mod">
        <pc:chgData name="Spiller, Hannah G." userId="f42f1aa8-bbe2-42da-86ac-84a2e4ce8dc6" providerId="ADAL" clId="{D9908F15-EDC7-433E-A4F6-371541ED13F5}" dt="2022-11-30T19:29:44.176" v="1687" actId="2696"/>
        <pc:sldMkLst>
          <pc:docMk/>
          <pc:sldMk cId="1509569734" sldId="386"/>
        </pc:sldMkLst>
        <pc:spChg chg="mod">
          <ac:chgData name="Spiller, Hannah G." userId="f42f1aa8-bbe2-42da-86ac-84a2e4ce8dc6" providerId="ADAL" clId="{D9908F15-EDC7-433E-A4F6-371541ED13F5}" dt="2022-11-30T19:29:01.149" v="1686" actId="20577"/>
          <ac:spMkLst>
            <pc:docMk/>
            <pc:sldMk cId="1509569734" sldId="386"/>
            <ac:spMk id="2" creationId="{D54A5E6D-3418-93C5-5C88-35F8A4E9ED77}"/>
          </ac:spMkLst>
        </pc:spChg>
      </pc:sldChg>
      <pc:sldChg chg="modSp new mod">
        <pc:chgData name="Spiller, Hannah G." userId="f42f1aa8-bbe2-42da-86ac-84a2e4ce8dc6" providerId="ADAL" clId="{D9908F15-EDC7-433E-A4F6-371541ED13F5}" dt="2022-12-02T02:01:21.933" v="2269" actId="27636"/>
        <pc:sldMkLst>
          <pc:docMk/>
          <pc:sldMk cId="2235484969" sldId="389"/>
        </pc:sldMkLst>
        <pc:spChg chg="mod">
          <ac:chgData name="Spiller, Hannah G." userId="f42f1aa8-bbe2-42da-86ac-84a2e4ce8dc6" providerId="ADAL" clId="{D9908F15-EDC7-433E-A4F6-371541ED13F5}" dt="2022-12-02T01:41:31.566" v="2126" actId="20577"/>
          <ac:spMkLst>
            <pc:docMk/>
            <pc:sldMk cId="2235484969" sldId="389"/>
            <ac:spMk id="2" creationId="{F584A9D3-0D28-96A6-1529-E738C91E4791}"/>
          </ac:spMkLst>
        </pc:spChg>
        <pc:spChg chg="mod">
          <ac:chgData name="Spiller, Hannah G." userId="f42f1aa8-bbe2-42da-86ac-84a2e4ce8dc6" providerId="ADAL" clId="{D9908F15-EDC7-433E-A4F6-371541ED13F5}" dt="2022-12-02T02:01:21.933" v="2269" actId="27636"/>
          <ac:spMkLst>
            <pc:docMk/>
            <pc:sldMk cId="2235484969" sldId="389"/>
            <ac:spMk id="3" creationId="{618B37AE-F7B6-03C4-E431-08EAD7AA05CA}"/>
          </ac:spMkLst>
        </pc:spChg>
      </pc:sldChg>
    </pc:docChg>
  </pc:docChgLst>
  <pc:docChgLst>
    <pc:chgData name="Wolf, Jacob D." userId="05576282-d74a-4647-9cd1-42b570626f82" providerId="ADAL" clId="{10348CB5-6159-453D-A6B2-308FA458E2E5}"/>
    <pc:docChg chg="undo custSel delSld modSld">
      <pc:chgData name="Wolf, Jacob D." userId="05576282-d74a-4647-9cd1-42b570626f82" providerId="ADAL" clId="{10348CB5-6159-453D-A6B2-308FA458E2E5}" dt="2022-12-07T02:07:59.366" v="1054" actId="1076"/>
      <pc:docMkLst>
        <pc:docMk/>
      </pc:docMkLst>
      <pc:sldChg chg="modSp mod">
        <pc:chgData name="Wolf, Jacob D." userId="05576282-d74a-4647-9cd1-42b570626f82" providerId="ADAL" clId="{10348CB5-6159-453D-A6B2-308FA458E2E5}" dt="2022-12-07T00:11:52.303" v="10" actId="1076"/>
        <pc:sldMkLst>
          <pc:docMk/>
          <pc:sldMk cId="1840018845" sldId="295"/>
        </pc:sldMkLst>
        <pc:picChg chg="mod">
          <ac:chgData name="Wolf, Jacob D." userId="05576282-d74a-4647-9cd1-42b570626f82" providerId="ADAL" clId="{10348CB5-6159-453D-A6B2-308FA458E2E5}" dt="2022-12-07T00:11:52.303" v="10" actId="1076"/>
          <ac:picMkLst>
            <pc:docMk/>
            <pc:sldMk cId="1840018845" sldId="295"/>
            <ac:picMk id="3" creationId="{00000000-0000-0000-0000-000000000000}"/>
          </ac:picMkLst>
        </pc:picChg>
      </pc:sldChg>
      <pc:sldChg chg="modSp mod">
        <pc:chgData name="Wolf, Jacob D." userId="05576282-d74a-4647-9cd1-42b570626f82" providerId="ADAL" clId="{10348CB5-6159-453D-A6B2-308FA458E2E5}" dt="2022-12-07T00:09:42.756" v="2" actId="20577"/>
        <pc:sldMkLst>
          <pc:docMk/>
          <pc:sldMk cId="749659287" sldId="307"/>
        </pc:sldMkLst>
        <pc:spChg chg="mod">
          <ac:chgData name="Wolf, Jacob D." userId="05576282-d74a-4647-9cd1-42b570626f82" providerId="ADAL" clId="{10348CB5-6159-453D-A6B2-308FA458E2E5}" dt="2022-12-07T00:09:42.756" v="2" actId="20577"/>
          <ac:spMkLst>
            <pc:docMk/>
            <pc:sldMk cId="749659287" sldId="307"/>
            <ac:spMk id="4" creationId="{83297EEC-6299-D924-2B6D-504618678982}"/>
          </ac:spMkLst>
        </pc:spChg>
      </pc:sldChg>
      <pc:sldChg chg="modAnim">
        <pc:chgData name="Wolf, Jacob D." userId="05576282-d74a-4647-9cd1-42b570626f82" providerId="ADAL" clId="{10348CB5-6159-453D-A6B2-308FA458E2E5}" dt="2022-12-07T00:17:00.170" v="11"/>
        <pc:sldMkLst>
          <pc:docMk/>
          <pc:sldMk cId="9138634" sldId="331"/>
        </pc:sldMkLst>
      </pc:sldChg>
      <pc:sldChg chg="del">
        <pc:chgData name="Wolf, Jacob D." userId="05576282-d74a-4647-9cd1-42b570626f82" providerId="ADAL" clId="{10348CB5-6159-453D-A6B2-308FA458E2E5}" dt="2022-12-07T00:10:42.853" v="5" actId="47"/>
        <pc:sldMkLst>
          <pc:docMk/>
          <pc:sldMk cId="862896213" sldId="332"/>
        </pc:sldMkLst>
      </pc:sldChg>
      <pc:sldChg chg="del">
        <pc:chgData name="Wolf, Jacob D." userId="05576282-d74a-4647-9cd1-42b570626f82" providerId="ADAL" clId="{10348CB5-6159-453D-A6B2-308FA458E2E5}" dt="2022-12-07T00:10:52.442" v="7" actId="47"/>
        <pc:sldMkLst>
          <pc:docMk/>
          <pc:sldMk cId="1688903282" sldId="349"/>
        </pc:sldMkLst>
      </pc:sldChg>
      <pc:sldChg chg="del">
        <pc:chgData name="Wolf, Jacob D." userId="05576282-d74a-4647-9cd1-42b570626f82" providerId="ADAL" clId="{10348CB5-6159-453D-A6B2-308FA458E2E5}" dt="2022-12-07T00:10:48.648" v="6" actId="47"/>
        <pc:sldMkLst>
          <pc:docMk/>
          <pc:sldMk cId="4174853130" sldId="358"/>
        </pc:sldMkLst>
      </pc:sldChg>
      <pc:sldChg chg="addSp delSp modSp mod modAnim">
        <pc:chgData name="Wolf, Jacob D." userId="05576282-d74a-4647-9cd1-42b570626f82" providerId="ADAL" clId="{10348CB5-6159-453D-A6B2-308FA458E2E5}" dt="2022-12-07T00:32:24.524" v="126" actId="1036"/>
        <pc:sldMkLst>
          <pc:docMk/>
          <pc:sldMk cId="898996859" sldId="360"/>
        </pc:sldMkLst>
        <pc:spChg chg="mod">
          <ac:chgData name="Wolf, Jacob D." userId="05576282-d74a-4647-9cd1-42b570626f82" providerId="ADAL" clId="{10348CB5-6159-453D-A6B2-308FA458E2E5}" dt="2022-12-07T00:32:24.524" v="126" actId="1036"/>
          <ac:spMkLst>
            <pc:docMk/>
            <pc:sldMk cId="898996859" sldId="360"/>
            <ac:spMk id="3" creationId="{00000000-0000-0000-0000-000000000000}"/>
          </ac:spMkLst>
        </pc:spChg>
        <pc:spChg chg="add mod">
          <ac:chgData name="Wolf, Jacob D." userId="05576282-d74a-4647-9cd1-42b570626f82" providerId="ADAL" clId="{10348CB5-6159-453D-A6B2-308FA458E2E5}" dt="2022-12-07T00:20:18.150" v="90" actId="20577"/>
          <ac:spMkLst>
            <pc:docMk/>
            <pc:sldMk cId="898996859" sldId="360"/>
            <ac:spMk id="5" creationId="{BA87F142-E582-80EE-CB4F-A388BCAFF03F}"/>
          </ac:spMkLst>
        </pc:spChg>
        <pc:spChg chg="mod topLvl">
          <ac:chgData name="Wolf, Jacob D." userId="05576282-d74a-4647-9cd1-42b570626f82" providerId="ADAL" clId="{10348CB5-6159-453D-A6B2-308FA458E2E5}" dt="2022-12-07T00:19:46.952" v="18" actId="165"/>
          <ac:spMkLst>
            <pc:docMk/>
            <pc:sldMk cId="898996859" sldId="360"/>
            <ac:spMk id="20" creationId="{EA34EE70-5743-B3E3-9BBC-8278B95B1F8B}"/>
          </ac:spMkLst>
        </pc:spChg>
        <pc:spChg chg="mod topLvl">
          <ac:chgData name="Wolf, Jacob D." userId="05576282-d74a-4647-9cd1-42b570626f82" providerId="ADAL" clId="{10348CB5-6159-453D-A6B2-308FA458E2E5}" dt="2022-12-07T00:19:46.952" v="18" actId="165"/>
          <ac:spMkLst>
            <pc:docMk/>
            <pc:sldMk cId="898996859" sldId="360"/>
            <ac:spMk id="21" creationId="{EA34EE70-5743-B3E3-9BBC-8278B95B1F8B}"/>
          </ac:spMkLst>
        </pc:spChg>
        <pc:grpChg chg="add del mod">
          <ac:chgData name="Wolf, Jacob D." userId="05576282-d74a-4647-9cd1-42b570626f82" providerId="ADAL" clId="{10348CB5-6159-453D-A6B2-308FA458E2E5}" dt="2022-12-07T00:19:46.952" v="18" actId="165"/>
          <ac:grpSpMkLst>
            <pc:docMk/>
            <pc:sldMk cId="898996859" sldId="360"/>
            <ac:grpSpMk id="4" creationId="{2EA2EED3-D978-3A0A-116B-57047B45FAC4}"/>
          </ac:grpSpMkLst>
        </pc:grpChg>
        <pc:grpChg chg="mod ord">
          <ac:chgData name="Wolf, Jacob D." userId="05576282-d74a-4647-9cd1-42b570626f82" providerId="ADAL" clId="{10348CB5-6159-453D-A6B2-308FA458E2E5}" dt="2022-12-07T00:32:03.051" v="101" actId="1076"/>
          <ac:grpSpMkLst>
            <pc:docMk/>
            <pc:sldMk cId="898996859" sldId="360"/>
            <ac:grpSpMk id="41" creationId="{9AA116F2-02CF-4DA5-9331-CD502915DC07}"/>
          </ac:grpSpMkLst>
        </pc:grpChg>
        <pc:picChg chg="mod">
          <ac:chgData name="Wolf, Jacob D." userId="05576282-d74a-4647-9cd1-42b570626f82" providerId="ADAL" clId="{10348CB5-6159-453D-A6B2-308FA458E2E5}" dt="2022-12-07T00:19:29.904" v="13" actId="1076"/>
          <ac:picMkLst>
            <pc:docMk/>
            <pc:sldMk cId="898996859" sldId="360"/>
            <ac:picMk id="8" creationId="{2240D174-C4A0-F686-EC6B-FFD38FA2C1DE}"/>
          </ac:picMkLst>
        </pc:picChg>
        <pc:cxnChg chg="mod topLvl">
          <ac:chgData name="Wolf, Jacob D." userId="05576282-d74a-4647-9cd1-42b570626f82" providerId="ADAL" clId="{10348CB5-6159-453D-A6B2-308FA458E2E5}" dt="2022-12-07T00:19:46.952" v="18" actId="165"/>
          <ac:cxnSpMkLst>
            <pc:docMk/>
            <pc:sldMk cId="898996859" sldId="360"/>
            <ac:cxnSpMk id="10" creationId="{830F64EA-D5A9-C974-8E85-6CED9F3B5B8D}"/>
          </ac:cxnSpMkLst>
        </pc:cxnChg>
        <pc:cxnChg chg="mod">
          <ac:chgData name="Wolf, Jacob D." userId="05576282-d74a-4647-9cd1-42b570626f82" providerId="ADAL" clId="{10348CB5-6159-453D-A6B2-308FA458E2E5}" dt="2022-12-07T00:32:12.201" v="103" actId="14100"/>
          <ac:cxnSpMkLst>
            <pc:docMk/>
            <pc:sldMk cId="898996859" sldId="360"/>
            <ac:cxnSpMk id="37" creationId="{EB211A2F-0BBC-5EC2-1BFD-84CE9F563046}"/>
          </ac:cxnSpMkLst>
        </pc:cxnChg>
      </pc:sldChg>
      <pc:sldChg chg="addSp delSp modSp mod modAnim">
        <pc:chgData name="Wolf, Jacob D." userId="05576282-d74a-4647-9cd1-42b570626f82" providerId="ADAL" clId="{10348CB5-6159-453D-A6B2-308FA458E2E5}" dt="2022-12-07T00:50:41.696" v="667"/>
        <pc:sldMkLst>
          <pc:docMk/>
          <pc:sldMk cId="2395807715" sldId="363"/>
        </pc:sldMkLst>
        <pc:spChg chg="mod">
          <ac:chgData name="Wolf, Jacob D." userId="05576282-d74a-4647-9cd1-42b570626f82" providerId="ADAL" clId="{10348CB5-6159-453D-A6B2-308FA458E2E5}" dt="2022-12-07T00:49:54.907" v="663" actId="20577"/>
          <ac:spMkLst>
            <pc:docMk/>
            <pc:sldMk cId="2395807715" sldId="363"/>
            <ac:spMk id="3" creationId="{C6B146D6-D8BD-3F37-4775-E8FBCF86FA57}"/>
          </ac:spMkLst>
        </pc:spChg>
        <pc:spChg chg="del">
          <ac:chgData name="Wolf, Jacob D." userId="05576282-d74a-4647-9cd1-42b570626f82" providerId="ADAL" clId="{10348CB5-6159-453D-A6B2-308FA458E2E5}" dt="2022-12-07T00:32:55.001" v="128" actId="478"/>
          <ac:spMkLst>
            <pc:docMk/>
            <pc:sldMk cId="2395807715" sldId="363"/>
            <ac:spMk id="4" creationId="{22935447-C2DE-14C4-6B12-78622A4323F7}"/>
          </ac:spMkLst>
        </pc:spChg>
        <pc:spChg chg="add mod ord">
          <ac:chgData name="Wolf, Jacob D." userId="05576282-d74a-4647-9cd1-42b570626f82" providerId="ADAL" clId="{10348CB5-6159-453D-A6B2-308FA458E2E5}" dt="2022-12-07T00:43:39.527" v="415" actId="1035"/>
          <ac:spMkLst>
            <pc:docMk/>
            <pc:sldMk cId="2395807715" sldId="363"/>
            <ac:spMk id="5" creationId="{21CA300B-D409-1D33-3E53-D046D8A31D51}"/>
          </ac:spMkLst>
        </pc:spChg>
        <pc:spChg chg="mod">
          <ac:chgData name="Wolf, Jacob D." userId="05576282-d74a-4647-9cd1-42b570626f82" providerId="ADAL" clId="{10348CB5-6159-453D-A6B2-308FA458E2E5}" dt="2022-12-07T00:48:35.420" v="598" actId="1037"/>
          <ac:spMkLst>
            <pc:docMk/>
            <pc:sldMk cId="2395807715" sldId="363"/>
            <ac:spMk id="6" creationId="{00000000-0000-0000-0000-000000000000}"/>
          </ac:spMkLst>
        </pc:spChg>
        <pc:spChg chg="add mod">
          <ac:chgData name="Wolf, Jacob D." userId="05576282-d74a-4647-9cd1-42b570626f82" providerId="ADAL" clId="{10348CB5-6159-453D-A6B2-308FA458E2E5}" dt="2022-12-07T00:42:31.394" v="370" actId="164"/>
          <ac:spMkLst>
            <pc:docMk/>
            <pc:sldMk cId="2395807715" sldId="363"/>
            <ac:spMk id="7" creationId="{E34C618B-E765-0E63-B3F2-50A13D635ECD}"/>
          </ac:spMkLst>
        </pc:spChg>
        <pc:spChg chg="add mod">
          <ac:chgData name="Wolf, Jacob D." userId="05576282-d74a-4647-9cd1-42b570626f82" providerId="ADAL" clId="{10348CB5-6159-453D-A6B2-308FA458E2E5}" dt="2022-12-07T00:45:02.759" v="456" actId="1038"/>
          <ac:spMkLst>
            <pc:docMk/>
            <pc:sldMk cId="2395807715" sldId="363"/>
            <ac:spMk id="8" creationId="{C1A7A22D-9D76-6ECA-B5FA-B633160606A5}"/>
          </ac:spMkLst>
        </pc:spChg>
        <pc:spChg chg="add mod">
          <ac:chgData name="Wolf, Jacob D." userId="05576282-d74a-4647-9cd1-42b570626f82" providerId="ADAL" clId="{10348CB5-6159-453D-A6B2-308FA458E2E5}" dt="2022-12-07T00:44:53.634" v="455" actId="1038"/>
          <ac:spMkLst>
            <pc:docMk/>
            <pc:sldMk cId="2395807715" sldId="363"/>
            <ac:spMk id="10" creationId="{0F13C099-0D0A-C8CE-3FA2-DDB82F84F833}"/>
          </ac:spMkLst>
        </pc:spChg>
        <pc:spChg chg="add mod">
          <ac:chgData name="Wolf, Jacob D." userId="05576282-d74a-4647-9cd1-42b570626f82" providerId="ADAL" clId="{10348CB5-6159-453D-A6B2-308FA458E2E5}" dt="2022-12-07T00:44:49.616" v="454" actId="1037"/>
          <ac:spMkLst>
            <pc:docMk/>
            <pc:sldMk cId="2395807715" sldId="363"/>
            <ac:spMk id="12" creationId="{F2372FF0-4D40-1444-2C0B-54D19C292A5A}"/>
          </ac:spMkLst>
        </pc:spChg>
        <pc:grpChg chg="add mod">
          <ac:chgData name="Wolf, Jacob D." userId="05576282-d74a-4647-9cd1-42b570626f82" providerId="ADAL" clId="{10348CB5-6159-453D-A6B2-308FA458E2E5}" dt="2022-12-07T00:44:02.107" v="441" actId="1037"/>
          <ac:grpSpMkLst>
            <pc:docMk/>
            <pc:sldMk cId="2395807715" sldId="363"/>
            <ac:grpSpMk id="13" creationId="{8924E20C-ECD2-96FA-FAD0-A4EFE7A28CC7}"/>
          </ac:grpSpMkLst>
        </pc:grpChg>
        <pc:picChg chg="mod">
          <ac:chgData name="Wolf, Jacob D." userId="05576282-d74a-4647-9cd1-42b570626f82" providerId="ADAL" clId="{10348CB5-6159-453D-A6B2-308FA458E2E5}" dt="2022-12-07T00:49:00.997" v="628" actId="1076"/>
          <ac:picMkLst>
            <pc:docMk/>
            <pc:sldMk cId="2395807715" sldId="363"/>
            <ac:picMk id="9" creationId="{559D0621-FF0F-7570-5E48-24F34FFB0CA1}"/>
          </ac:picMkLst>
        </pc:picChg>
        <pc:picChg chg="mod">
          <ac:chgData name="Wolf, Jacob D." userId="05576282-d74a-4647-9cd1-42b570626f82" providerId="ADAL" clId="{10348CB5-6159-453D-A6B2-308FA458E2E5}" dt="2022-12-07T00:47:39.747" v="563" actId="1036"/>
          <ac:picMkLst>
            <pc:docMk/>
            <pc:sldMk cId="2395807715" sldId="363"/>
            <ac:picMk id="11" creationId="{B673D638-E55B-02C1-EB26-79EA909057A3}"/>
          </ac:picMkLst>
        </pc:picChg>
        <pc:cxnChg chg="add mod">
          <ac:chgData name="Wolf, Jacob D." userId="05576282-d74a-4647-9cd1-42b570626f82" providerId="ADAL" clId="{10348CB5-6159-453D-A6B2-308FA458E2E5}" dt="2022-12-07T00:45:13.540" v="457" actId="14100"/>
          <ac:cxnSpMkLst>
            <pc:docMk/>
            <pc:sldMk cId="2395807715" sldId="363"/>
            <ac:cxnSpMk id="14" creationId="{D4F37370-B874-BE30-6131-7F48BB36CFBA}"/>
          </ac:cxnSpMkLst>
        </pc:cxnChg>
        <pc:cxnChg chg="add mod ord">
          <ac:chgData name="Wolf, Jacob D." userId="05576282-d74a-4647-9cd1-42b570626f82" providerId="ADAL" clId="{10348CB5-6159-453D-A6B2-308FA458E2E5}" dt="2022-12-07T00:47:02.676" v="533" actId="1035"/>
          <ac:cxnSpMkLst>
            <pc:docMk/>
            <pc:sldMk cId="2395807715" sldId="363"/>
            <ac:cxnSpMk id="18" creationId="{4207C786-6890-4345-574C-8672A85255BD}"/>
          </ac:cxnSpMkLst>
        </pc:cxnChg>
      </pc:sldChg>
      <pc:sldChg chg="del">
        <pc:chgData name="Wolf, Jacob D." userId="05576282-d74a-4647-9cd1-42b570626f82" providerId="ADAL" clId="{10348CB5-6159-453D-A6B2-308FA458E2E5}" dt="2022-12-07T00:10:34.440" v="3" actId="47"/>
        <pc:sldMkLst>
          <pc:docMk/>
          <pc:sldMk cId="630056506" sldId="370"/>
        </pc:sldMkLst>
      </pc:sldChg>
      <pc:sldChg chg="del">
        <pc:chgData name="Wolf, Jacob D." userId="05576282-d74a-4647-9cd1-42b570626f82" providerId="ADAL" clId="{10348CB5-6159-453D-A6B2-308FA458E2E5}" dt="2022-12-07T00:10:35.610" v="4" actId="47"/>
        <pc:sldMkLst>
          <pc:docMk/>
          <pc:sldMk cId="2336372435" sldId="371"/>
        </pc:sldMkLst>
      </pc:sldChg>
      <pc:sldChg chg="del">
        <pc:chgData name="Wolf, Jacob D." userId="05576282-d74a-4647-9cd1-42b570626f82" providerId="ADAL" clId="{10348CB5-6159-453D-A6B2-308FA458E2E5}" dt="2022-12-07T00:10:55.141" v="8" actId="47"/>
        <pc:sldMkLst>
          <pc:docMk/>
          <pc:sldMk cId="1832566549" sldId="384"/>
        </pc:sldMkLst>
      </pc:sldChg>
      <pc:sldChg chg="addSp delSp modSp mod">
        <pc:chgData name="Wolf, Jacob D." userId="05576282-d74a-4647-9cd1-42b570626f82" providerId="ADAL" clId="{10348CB5-6159-453D-A6B2-308FA458E2E5}" dt="2022-12-07T02:07:59.366" v="1054" actId="1076"/>
        <pc:sldMkLst>
          <pc:docMk/>
          <pc:sldMk cId="2938871396" sldId="390"/>
        </pc:sldMkLst>
        <pc:spChg chg="mod">
          <ac:chgData name="Wolf, Jacob D." userId="05576282-d74a-4647-9cd1-42b570626f82" providerId="ADAL" clId="{10348CB5-6159-453D-A6B2-308FA458E2E5}" dt="2022-12-07T01:06:36.039" v="689" actId="20577"/>
          <ac:spMkLst>
            <pc:docMk/>
            <pc:sldMk cId="2938871396" sldId="390"/>
            <ac:spMk id="2" creationId="{87D1DBCD-9B43-FF46-F6EF-A4F0B6574F81}"/>
          </ac:spMkLst>
        </pc:spChg>
        <pc:spChg chg="add mod">
          <ac:chgData name="Wolf, Jacob D." userId="05576282-d74a-4647-9cd1-42b570626f82" providerId="ADAL" clId="{10348CB5-6159-453D-A6B2-308FA458E2E5}" dt="2022-12-07T01:31:38.898" v="721" actId="1037"/>
          <ac:spMkLst>
            <pc:docMk/>
            <pc:sldMk cId="2938871396" sldId="390"/>
            <ac:spMk id="3" creationId="{CDA4FE4F-6018-316E-5DEB-3465170F4936}"/>
          </ac:spMkLst>
        </pc:spChg>
        <pc:spChg chg="mod">
          <ac:chgData name="Wolf, Jacob D." userId="05576282-d74a-4647-9cd1-42b570626f82" providerId="ADAL" clId="{10348CB5-6159-453D-A6B2-308FA458E2E5}" dt="2022-12-07T02:05:21.515" v="1033" actId="1036"/>
          <ac:spMkLst>
            <pc:docMk/>
            <pc:sldMk cId="2938871396" sldId="390"/>
            <ac:spMk id="5" creationId="{994BE661-B0EA-20D6-4951-6A6BFF78623A}"/>
          </ac:spMkLst>
        </pc:spChg>
        <pc:spChg chg="add del mod">
          <ac:chgData name="Wolf, Jacob D." userId="05576282-d74a-4647-9cd1-42b570626f82" providerId="ADAL" clId="{10348CB5-6159-453D-A6B2-308FA458E2E5}" dt="2022-12-07T01:06:43.867" v="692" actId="478"/>
          <ac:spMkLst>
            <pc:docMk/>
            <pc:sldMk cId="2938871396" sldId="390"/>
            <ac:spMk id="7" creationId="{C5C58A79-80D3-396C-86DD-76BE5D73EE7C}"/>
          </ac:spMkLst>
        </pc:spChg>
        <pc:spChg chg="add mod">
          <ac:chgData name="Wolf, Jacob D." userId="05576282-d74a-4647-9cd1-42b570626f82" providerId="ADAL" clId="{10348CB5-6159-453D-A6B2-308FA458E2E5}" dt="2022-12-07T02:05:21.515" v="1033" actId="1036"/>
          <ac:spMkLst>
            <pc:docMk/>
            <pc:sldMk cId="2938871396" sldId="390"/>
            <ac:spMk id="11" creationId="{F58D7C57-694D-CA46-B965-298646470E1E}"/>
          </ac:spMkLst>
        </pc:spChg>
        <pc:spChg chg="add mod">
          <ac:chgData name="Wolf, Jacob D." userId="05576282-d74a-4647-9cd1-42b570626f82" providerId="ADAL" clId="{10348CB5-6159-453D-A6B2-308FA458E2E5}" dt="2022-12-07T02:05:34.823" v="1041" actId="1038"/>
          <ac:spMkLst>
            <pc:docMk/>
            <pc:sldMk cId="2938871396" sldId="390"/>
            <ac:spMk id="12" creationId="{89826970-1F43-3848-F384-A8D72E5536F6}"/>
          </ac:spMkLst>
        </pc:spChg>
        <pc:graphicFrameChg chg="del modGraphic">
          <ac:chgData name="Wolf, Jacob D." userId="05576282-d74a-4647-9cd1-42b570626f82" providerId="ADAL" clId="{10348CB5-6159-453D-A6B2-308FA458E2E5}" dt="2022-12-07T01:06:42.151" v="691" actId="478"/>
          <ac:graphicFrameMkLst>
            <pc:docMk/>
            <pc:sldMk cId="2938871396" sldId="390"/>
            <ac:graphicFrameMk id="4" creationId="{7278A88D-20AB-BAD4-1CFF-724140B14F52}"/>
          </ac:graphicFrameMkLst>
        </pc:graphicFrameChg>
        <pc:picChg chg="add mod modCrop">
          <ac:chgData name="Wolf, Jacob D." userId="05576282-d74a-4647-9cd1-42b570626f82" providerId="ADAL" clId="{10348CB5-6159-453D-A6B2-308FA458E2E5}" dt="2022-12-07T02:05:21.515" v="1033" actId="1036"/>
          <ac:picMkLst>
            <pc:docMk/>
            <pc:sldMk cId="2938871396" sldId="390"/>
            <ac:picMk id="8" creationId="{784D0152-DA6F-84C5-90CA-2EDF1BCC481B}"/>
          </ac:picMkLst>
        </pc:picChg>
        <pc:picChg chg="add mod modCrop">
          <ac:chgData name="Wolf, Jacob D." userId="05576282-d74a-4647-9cd1-42b570626f82" providerId="ADAL" clId="{10348CB5-6159-453D-A6B2-308FA458E2E5}" dt="2022-12-07T02:07:59.366" v="1054" actId="1076"/>
          <ac:picMkLst>
            <pc:docMk/>
            <pc:sldMk cId="2938871396" sldId="390"/>
            <ac:picMk id="9" creationId="{0F4AE288-0FA1-383D-4F5D-7E14A7DAD553}"/>
          </ac:picMkLst>
        </pc:picChg>
        <pc:cxnChg chg="add mod">
          <ac:chgData name="Wolf, Jacob D." userId="05576282-d74a-4647-9cd1-42b570626f82" providerId="ADAL" clId="{10348CB5-6159-453D-A6B2-308FA458E2E5}" dt="2022-12-07T02:06:57.853" v="1050" actId="1582"/>
          <ac:cxnSpMkLst>
            <pc:docMk/>
            <pc:sldMk cId="2938871396" sldId="390"/>
            <ac:cxnSpMk id="14" creationId="{E2F10FA1-2F88-F9AF-5138-6C6739A4C177}"/>
          </ac:cxnSpMkLst>
        </pc:cxnChg>
        <pc:cxnChg chg="add mod">
          <ac:chgData name="Wolf, Jacob D." userId="05576282-d74a-4647-9cd1-42b570626f82" providerId="ADAL" clId="{10348CB5-6159-453D-A6B2-308FA458E2E5}" dt="2022-12-07T02:07:15.022" v="1051" actId="14100"/>
          <ac:cxnSpMkLst>
            <pc:docMk/>
            <pc:sldMk cId="2938871396" sldId="390"/>
            <ac:cxnSpMk id="17" creationId="{E12BF480-7CEA-B0C3-A879-A6939592110A}"/>
          </ac:cxnSpMkLst>
        </pc:cxnChg>
      </pc:sldChg>
    </pc:docChg>
  </pc:docChgLst>
  <pc:docChgLst>
    <pc:chgData name="Spiller, Hannah G." userId="S::spillerh@my.erau.edu::f42f1aa8-bbe2-42da-86ac-84a2e4ce8dc6" providerId="AD" clId="Web-{4B09CBAA-F9EB-42F2-8063-3A30FFE64053}"/>
    <pc:docChg chg="modSld">
      <pc:chgData name="Spiller, Hannah G." userId="S::spillerh@my.erau.edu::f42f1aa8-bbe2-42da-86ac-84a2e4ce8dc6" providerId="AD" clId="Web-{4B09CBAA-F9EB-42F2-8063-3A30FFE64053}" dt="2022-11-30T01:25:34.401" v="187" actId="1076"/>
      <pc:docMkLst>
        <pc:docMk/>
      </pc:docMkLst>
      <pc:sldChg chg="modSp">
        <pc:chgData name="Spiller, Hannah G." userId="S::spillerh@my.erau.edu::f42f1aa8-bbe2-42da-86ac-84a2e4ce8dc6" providerId="AD" clId="Web-{4B09CBAA-F9EB-42F2-8063-3A30FFE64053}" dt="2022-11-30T00:57:44.168" v="1" actId="20577"/>
        <pc:sldMkLst>
          <pc:docMk/>
          <pc:sldMk cId="1840018845" sldId="295"/>
        </pc:sldMkLst>
        <pc:spChg chg="mod">
          <ac:chgData name="Spiller, Hannah G." userId="S::spillerh@my.erau.edu::f42f1aa8-bbe2-42da-86ac-84a2e4ce8dc6" providerId="AD" clId="Web-{4B09CBAA-F9EB-42F2-8063-3A30FFE64053}" dt="2022-11-30T00:57:44.168" v="1" actId="20577"/>
          <ac:spMkLst>
            <pc:docMk/>
            <pc:sldMk cId="1840018845" sldId="295"/>
            <ac:spMk id="2" creationId="{F6C31A09-B6FC-00D6-0BB6-F0EF92153ABA}"/>
          </ac:spMkLst>
        </pc:spChg>
      </pc:sldChg>
      <pc:sldChg chg="modNotes">
        <pc:chgData name="Spiller, Hannah G." userId="S::spillerh@my.erau.edu::f42f1aa8-bbe2-42da-86ac-84a2e4ce8dc6" providerId="AD" clId="Web-{4B09CBAA-F9EB-42F2-8063-3A30FFE64053}" dt="2022-11-30T00:59:15.081" v="46"/>
        <pc:sldMkLst>
          <pc:docMk/>
          <pc:sldMk cId="2080246197" sldId="296"/>
        </pc:sldMkLst>
      </pc:sldChg>
      <pc:sldChg chg="addSp modSp">
        <pc:chgData name="Spiller, Hannah G." userId="S::spillerh@my.erau.edu::f42f1aa8-bbe2-42da-86ac-84a2e4ce8dc6" providerId="AD" clId="Web-{4B09CBAA-F9EB-42F2-8063-3A30FFE64053}" dt="2022-11-30T01:05:16.996" v="147"/>
        <pc:sldMkLst>
          <pc:docMk/>
          <pc:sldMk cId="1310741939" sldId="340"/>
        </pc:sldMkLst>
        <pc:graphicFrameChg chg="modGraphic">
          <ac:chgData name="Spiller, Hannah G." userId="S::spillerh@my.erau.edu::f42f1aa8-bbe2-42da-86ac-84a2e4ce8dc6" providerId="AD" clId="Web-{4B09CBAA-F9EB-42F2-8063-3A30FFE64053}" dt="2022-11-30T01:04:25.961" v="144" actId="20577"/>
          <ac:graphicFrameMkLst>
            <pc:docMk/>
            <pc:sldMk cId="1310741939" sldId="340"/>
            <ac:graphicFrameMk id="12" creationId="{5C670719-5A62-EAC6-1720-1DF04E90091C}"/>
          </ac:graphicFrameMkLst>
        </pc:graphicFrameChg>
        <pc:picChg chg="add mod">
          <ac:chgData name="Spiller, Hannah G." userId="S::spillerh@my.erau.edu::f42f1aa8-bbe2-42da-86ac-84a2e4ce8dc6" providerId="AD" clId="Web-{4B09CBAA-F9EB-42F2-8063-3A30FFE64053}" dt="2022-11-30T01:05:16.996" v="147"/>
          <ac:picMkLst>
            <pc:docMk/>
            <pc:sldMk cId="1310741939" sldId="340"/>
            <ac:picMk id="1002" creationId="{CE050A30-07BB-1787-D0B9-8F8D721F2BDE}"/>
          </ac:picMkLst>
        </pc:picChg>
      </pc:sldChg>
      <pc:sldChg chg="modSp">
        <pc:chgData name="Spiller, Hannah G." userId="S::spillerh@my.erau.edu::f42f1aa8-bbe2-42da-86ac-84a2e4ce8dc6" providerId="AD" clId="Web-{4B09CBAA-F9EB-42F2-8063-3A30FFE64053}" dt="2022-11-30T01:25:34.401" v="187" actId="1076"/>
        <pc:sldMkLst>
          <pc:docMk/>
          <pc:sldMk cId="2686470436" sldId="342"/>
        </pc:sldMkLst>
        <pc:spChg chg="mod">
          <ac:chgData name="Spiller, Hannah G." userId="S::spillerh@my.erau.edu::f42f1aa8-bbe2-42da-86ac-84a2e4ce8dc6" providerId="AD" clId="Web-{4B09CBAA-F9EB-42F2-8063-3A30FFE64053}" dt="2022-11-30T01:07:04.222" v="186" actId="20577"/>
          <ac:spMkLst>
            <pc:docMk/>
            <pc:sldMk cId="2686470436" sldId="342"/>
            <ac:spMk id="3" creationId="{A101F310-4F9A-D456-9F61-FB4C00A46BD8}"/>
          </ac:spMkLst>
        </pc:spChg>
        <pc:picChg chg="mod">
          <ac:chgData name="Spiller, Hannah G." userId="S::spillerh@my.erau.edu::f42f1aa8-bbe2-42da-86ac-84a2e4ce8dc6" providerId="AD" clId="Web-{4B09CBAA-F9EB-42F2-8063-3A30FFE64053}" dt="2022-11-30T01:25:34.401" v="187" actId="1076"/>
          <ac:picMkLst>
            <pc:docMk/>
            <pc:sldMk cId="2686470436" sldId="342"/>
            <ac:picMk id="4" creationId="{2ECF766E-7C37-8698-ED69-559CC0DDD51B}"/>
          </ac:picMkLst>
        </pc:picChg>
      </pc:sldChg>
      <pc:sldChg chg="modSp">
        <pc:chgData name="Spiller, Hannah G." userId="S::spillerh@my.erau.edu::f42f1aa8-bbe2-42da-86ac-84a2e4ce8dc6" providerId="AD" clId="Web-{4B09CBAA-F9EB-42F2-8063-3A30FFE64053}" dt="2022-11-30T00:58:29.437" v="2" actId="20577"/>
        <pc:sldMkLst>
          <pc:docMk/>
          <pc:sldMk cId="4009768154" sldId="378"/>
        </pc:sldMkLst>
        <pc:spChg chg="mod">
          <ac:chgData name="Spiller, Hannah G." userId="S::spillerh@my.erau.edu::f42f1aa8-bbe2-42da-86ac-84a2e4ce8dc6" providerId="AD" clId="Web-{4B09CBAA-F9EB-42F2-8063-3A30FFE64053}" dt="2022-11-30T00:58:29.437" v="2" actId="20577"/>
          <ac:spMkLst>
            <pc:docMk/>
            <pc:sldMk cId="4009768154" sldId="378"/>
            <ac:spMk id="2" creationId="{3656AE75-DCDC-7800-A51B-832B0685903A}"/>
          </ac:spMkLst>
        </pc:spChg>
      </pc:sldChg>
    </pc:docChg>
  </pc:docChgLst>
  <pc:docChgLst>
    <pc:chgData name="Hannah Spiller" userId="f42f1aa8-bbe2-42da-86ac-84a2e4ce8dc6" providerId="ADAL" clId="{7C96DF4E-181D-4B15-9905-35F281E8E539}"/>
    <pc:docChg chg="custSel addSld modSld">
      <pc:chgData name="Hannah Spiller" userId="f42f1aa8-bbe2-42da-86ac-84a2e4ce8dc6" providerId="ADAL" clId="{7C96DF4E-181D-4B15-9905-35F281E8E539}" dt="2022-12-02T05:20:57.685" v="313" actId="26606"/>
      <pc:docMkLst>
        <pc:docMk/>
      </pc:docMkLst>
      <pc:sldChg chg="modSp mod">
        <pc:chgData name="Hannah Spiller" userId="f42f1aa8-bbe2-42da-86ac-84a2e4ce8dc6" providerId="ADAL" clId="{7C96DF4E-181D-4B15-9905-35F281E8E539}" dt="2022-12-02T03:43:04.156" v="1" actId="122"/>
        <pc:sldMkLst>
          <pc:docMk/>
          <pc:sldMk cId="1547911601" sldId="257"/>
        </pc:sldMkLst>
        <pc:spChg chg="mod">
          <ac:chgData name="Hannah Spiller" userId="f42f1aa8-bbe2-42da-86ac-84a2e4ce8dc6" providerId="ADAL" clId="{7C96DF4E-181D-4B15-9905-35F281E8E539}" dt="2022-12-02T03:43:04.156" v="1" actId="122"/>
          <ac:spMkLst>
            <pc:docMk/>
            <pc:sldMk cId="1547911601" sldId="257"/>
            <ac:spMk id="13" creationId="{9E11A72E-A543-6817-3042-BCFAD123B3EA}"/>
          </ac:spMkLst>
        </pc:spChg>
      </pc:sldChg>
      <pc:sldChg chg="addSp delSp modSp mod">
        <pc:chgData name="Hannah Spiller" userId="f42f1aa8-bbe2-42da-86ac-84a2e4ce8dc6" providerId="ADAL" clId="{7C96DF4E-181D-4B15-9905-35F281E8E539}" dt="2022-12-02T05:20:57.685" v="313" actId="26606"/>
        <pc:sldMkLst>
          <pc:docMk/>
          <pc:sldMk cId="4174936250" sldId="376"/>
        </pc:sldMkLst>
        <pc:spChg chg="mod">
          <ac:chgData name="Hannah Spiller" userId="f42f1aa8-bbe2-42da-86ac-84a2e4ce8dc6" providerId="ADAL" clId="{7C96DF4E-181D-4B15-9905-35F281E8E539}" dt="2022-12-02T05:10:16.107" v="11" actId="20577"/>
          <ac:spMkLst>
            <pc:docMk/>
            <pc:sldMk cId="4174936250" sldId="376"/>
            <ac:spMk id="2" creationId="{91C00BC2-EA50-B5FB-9430-D1EB0A62576A}"/>
          </ac:spMkLst>
        </pc:spChg>
        <pc:spChg chg="add del mod">
          <ac:chgData name="Hannah Spiller" userId="f42f1aa8-bbe2-42da-86ac-84a2e4ce8dc6" providerId="ADAL" clId="{7C96DF4E-181D-4B15-9905-35F281E8E539}" dt="2022-12-02T05:15:08.158" v="66"/>
          <ac:spMkLst>
            <pc:docMk/>
            <pc:sldMk cId="4174936250" sldId="376"/>
            <ac:spMk id="5" creationId="{0D4076C6-DEF3-4C8A-022F-EECD6C3A43CD}"/>
          </ac:spMkLst>
        </pc:spChg>
        <pc:spChg chg="add del mod">
          <ac:chgData name="Hannah Spiller" userId="f42f1aa8-bbe2-42da-86ac-84a2e4ce8dc6" providerId="ADAL" clId="{7C96DF4E-181D-4B15-9905-35F281E8E539}" dt="2022-12-02T05:20:19.765" v="309" actId="12084"/>
          <ac:spMkLst>
            <pc:docMk/>
            <pc:sldMk cId="4174936250" sldId="376"/>
            <ac:spMk id="8" creationId="{BADE96A9-820E-7D65-BF4F-4F4FC16C490E}"/>
          </ac:spMkLst>
        </pc:spChg>
        <pc:graphicFrameChg chg="del">
          <ac:chgData name="Hannah Spiller" userId="f42f1aa8-bbe2-42da-86ac-84a2e4ce8dc6" providerId="ADAL" clId="{7C96DF4E-181D-4B15-9905-35F281E8E539}" dt="2022-12-02T05:14:32.816" v="63" actId="478"/>
          <ac:graphicFrameMkLst>
            <pc:docMk/>
            <pc:sldMk cId="4174936250" sldId="376"/>
            <ac:graphicFrameMk id="6" creationId="{726F4D2E-7073-DA15-8D54-19DFCE93DEBB}"/>
          </ac:graphicFrameMkLst>
        </pc:graphicFrameChg>
        <pc:graphicFrameChg chg="del mod">
          <ac:chgData name="Hannah Spiller" userId="f42f1aa8-bbe2-42da-86ac-84a2e4ce8dc6" providerId="ADAL" clId="{7C96DF4E-181D-4B15-9905-35F281E8E539}" dt="2022-12-02T05:14:22.791" v="62" actId="478"/>
          <ac:graphicFrameMkLst>
            <pc:docMk/>
            <pc:sldMk cId="4174936250" sldId="376"/>
            <ac:graphicFrameMk id="7" creationId="{0C1A1604-55B4-65EC-D394-5671DFCAAE11}"/>
          </ac:graphicFrameMkLst>
        </pc:graphicFrameChg>
        <pc:graphicFrameChg chg="add del modGraphic">
          <ac:chgData name="Hannah Spiller" userId="f42f1aa8-bbe2-42da-86ac-84a2e4ce8dc6" providerId="ADAL" clId="{7C96DF4E-181D-4B15-9905-35F281E8E539}" dt="2022-12-02T05:19:05.495" v="308" actId="478"/>
          <ac:graphicFrameMkLst>
            <pc:docMk/>
            <pc:sldMk cId="4174936250" sldId="376"/>
            <ac:graphicFrameMk id="9" creationId="{6CACCFB9-599E-4D21-EBFD-B0F241EF7CAD}"/>
          </ac:graphicFrameMkLst>
        </pc:graphicFrameChg>
        <pc:graphicFrameChg chg="add mod modGraphic">
          <ac:chgData name="Hannah Spiller" userId="f42f1aa8-bbe2-42da-86ac-84a2e4ce8dc6" providerId="ADAL" clId="{7C96DF4E-181D-4B15-9905-35F281E8E539}" dt="2022-12-02T05:20:57.685" v="313" actId="26606"/>
          <ac:graphicFrameMkLst>
            <pc:docMk/>
            <pc:sldMk cId="4174936250" sldId="376"/>
            <ac:graphicFrameMk id="10" creationId="{48AA6098-DF2D-AA38-0929-C1F7832B82F1}"/>
          </ac:graphicFrameMkLst>
        </pc:graphicFrameChg>
      </pc:sldChg>
      <pc:sldChg chg="new">
        <pc:chgData name="Hannah Spiller" userId="f42f1aa8-bbe2-42da-86ac-84a2e4ce8dc6" providerId="ADAL" clId="{7C96DF4E-181D-4B15-9905-35F281E8E539}" dt="2022-12-02T05:09:16.960" v="2" actId="680"/>
        <pc:sldMkLst>
          <pc:docMk/>
          <pc:sldMk cId="74486489" sldId="39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yerauedu.sharepoint.com/sites/H2Migos/Shared%20Documents/General/Finances/Budget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ERH2</a:t>
            </a:r>
            <a:r>
              <a:rPr lang="en-US" sz="2000" baseline="0"/>
              <a:t> Budget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AD-4909-B301-AAFDAEED5FA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AD-4909-B301-AAFDAEED5FA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4AD-4909-B301-AAFDAEED5FA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4AD-4909-B301-AAFDAEED5FA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4AD-4909-B301-AAFDAEED5FA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4AD-4909-B301-AAFDAEED5F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EB95B4D-3D3A-455B-B8CE-3C0A3227CF1C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4AD-4909-B301-AAFDAEED5F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D19B6B6-7C62-42FC-AECB-DAA6918953E8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4AD-4909-B301-AAFDAEED5FA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4D3F0B30-BA17-49E3-B7C3-265C8B120C8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4AD-4909-B301-AAFDAEED5FA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F05F665-C0BB-46DC-A361-DC5D68997B94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4AD-4909-B301-AAFDAEED5F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2352BD8-B9FA-4B0C-BA7C-EC1A6400A690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74AD-4909-B301-AAFDAEED5FA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0198CD3-4501-4BCE-A12A-5AF4837FA5A8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74AD-4909-B301-AAFDAEED5F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('Budget 2.0'!$D$13,'Budget 2.0'!$D$19,'Budget 2.0'!$D$23,'Budget 2.0'!$D$30,'Budget 2.0'!$D$34,'Budget 2.0'!$D$40)</c:f>
              <c:strCache>
                <c:ptCount val="6"/>
                <c:pt idx="0">
                  <c:v>Electrolysis</c:v>
                </c:pt>
                <c:pt idx="1">
                  <c:v>Material Storage</c:v>
                </c:pt>
                <c:pt idx="2">
                  <c:v>Extraction</c:v>
                </c:pt>
                <c:pt idx="3">
                  <c:v>Interfaces</c:v>
                </c:pt>
                <c:pt idx="4">
                  <c:v>Piping</c:v>
                </c:pt>
                <c:pt idx="5">
                  <c:v>Instrumentation</c:v>
                </c:pt>
              </c:strCache>
            </c:strRef>
          </c:cat>
          <c:val>
            <c:numRef>
              <c:f>('Budget 2.0'!$E$13,'Budget 2.0'!$E$19,'Budget 2.0'!$E$23,'Budget 2.0'!$E$30,'Budget 2.0'!$E$34,'Budget 2.0'!$E$40)</c:f>
              <c:numCache>
                <c:formatCode>"$"#,##0.00</c:formatCode>
                <c:ptCount val="6"/>
                <c:pt idx="0">
                  <c:v>321.01</c:v>
                </c:pt>
                <c:pt idx="1">
                  <c:v>392.66</c:v>
                </c:pt>
                <c:pt idx="2">
                  <c:v>201.29</c:v>
                </c:pt>
                <c:pt idx="3">
                  <c:v>382.3</c:v>
                </c:pt>
                <c:pt idx="4">
                  <c:v>83.37</c:v>
                </c:pt>
                <c:pt idx="5">
                  <c:v>150.06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4AD-4909-B301-AAFDAEED5FA1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364737572163766"/>
          <c:y val="0.3115648696679062"/>
          <c:w val="0.21557921965770266"/>
          <c:h val="0.374215026415640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0_68C4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2D8195-C9E1-4F93-A5DC-DC44F75CA3CD}" authorId="{392AC1D1-E7E5-F3AF-337D-03725F284436}" created="2022-12-07T19:22:03.150">
    <pc:sldMkLst xmlns:pc="http://schemas.microsoft.com/office/powerpoint/2013/main/command">
      <pc:docMk/>
      <pc:sldMk cId="109857222" sldId="256"/>
    </pc:sldMkLst>
    <p188:replyLst>
      <p188:reply id="{E432E566-4816-4FD9-9D19-E5B107C996FF}" authorId="{392AC1D1-E7E5-F3AF-337D-03725F284436}" created="2022-12-07T19:22:27.478">
        <p188:txBody>
          <a:bodyPr/>
          <a:lstStyle/>
          <a:p>
            <a:r>
              <a:rPr lang="en-US"/>
              <a:t>OR ADD BOXES</a:t>
            </a:r>
          </a:p>
        </p188:txBody>
      </p188:reply>
    </p188:replyLst>
    <p188:txBody>
      <a:bodyPr/>
      <a:lstStyle/>
      <a:p>
        <a:r>
          <a:rPr lang="en-US"/>
          <a:t>BOLD RESULTS</a:t>
        </a:r>
      </a:p>
    </p188:txBody>
  </p188:cm>
  <p188:cm id="{F7C1ECFC-4BB0-4B41-932B-BC5B84FA8AE8}" authorId="{392AC1D1-E7E5-F3AF-337D-03725F284436}" created="2022-12-07T19:37:57.676">
    <pc:sldMkLst xmlns:pc="http://schemas.microsoft.com/office/powerpoint/2013/main/command">
      <pc:docMk/>
      <pc:sldMk cId="109857222" sldId="256"/>
    </pc:sldMkLst>
    <p188:txBody>
      <a:bodyPr/>
      <a:lstStyle/>
      <a:p>
        <a:r>
          <a:rPr lang="en-US"/>
          <a:t>Slide about fuel cell, since lots of requirements originate there!</a:t>
        </a:r>
      </a:p>
    </p188:txBody>
  </p188:cm>
</p188:cmLst>
</file>

<file path=ppt/comments/modernComment_101_5C4341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473C07-7815-44CA-AD35-EBC79F750B44}" authorId="{392AC1D1-E7E5-F3AF-337D-03725F284436}" created="2022-12-07T19:17:11.36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47911601" sldId="257"/>
      <ac:spMk id="3" creationId="{751755D3-02D3-D771-13E4-A2DBEED083EE}"/>
    </ac:deMkLst>
    <p188:txBody>
      <a:bodyPr/>
      <a:lstStyle/>
      <a:p>
        <a:r>
          <a:rPr lang="en-US"/>
          <a:t>We will say the blue box. We just want the important info: the funding stuff!</a:t>
        </a:r>
      </a:p>
    </p188:txBody>
  </p188:cm>
</p188:cmLst>
</file>

<file path=ppt/comments/modernComment_103_5B546D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07F0D5B-F6A7-4AB9-BAE9-1CA62FFA83F0}" authorId="{392AC1D1-E7E5-F3AF-337D-03725F284436}" created="2022-12-07T19:18:24.482">
    <pc:sldMkLst xmlns:pc="http://schemas.microsoft.com/office/powerpoint/2013/main/command">
      <pc:docMk/>
      <pc:sldMk cId="1532259804" sldId="259"/>
    </pc:sldMkLst>
    <p188:txBody>
      <a:bodyPr/>
      <a:lstStyle/>
      <a:p>
        <a:r>
          <a:rPr lang="en-US"/>
          <a:t>This is the first step into Energy Land</a:t>
        </a:r>
      </a:p>
    </p188:txBody>
  </p188:cm>
</p188:cmLst>
</file>

<file path=ppt/comments/modernComment_10A_9D72D9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28B989-4456-40F7-A2A3-AE8CC3B73BA1}" authorId="{392AC1D1-E7E5-F3AF-337D-03725F284436}" created="2022-12-07T19:57:18.302">
    <pc:sldMkLst xmlns:pc="http://schemas.microsoft.com/office/powerpoint/2013/main/command">
      <pc:docMk/>
      <pc:sldMk cId="2641549669" sldId="266"/>
    </pc:sldMkLst>
    <p188:txBody>
      <a:bodyPr/>
      <a:lstStyle/>
      <a:p>
        <a:r>
          <a:rPr lang="en-US"/>
          <a:t>All words BLACK</a:t>
        </a:r>
      </a:p>
    </p188:txBody>
  </p188:cm>
</p188:cmLst>
</file>

<file path=ppt/comments/modernComment_110_D51DA1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15F109-3E69-4C7B-AC48-EC748B893793}" authorId="{392AC1D1-E7E5-F3AF-337D-03725F284436}" created="2022-12-07T19:20:20.009">
    <pc:sldMkLst xmlns:pc="http://schemas.microsoft.com/office/powerpoint/2013/main/command">
      <pc:docMk/>
      <pc:sldMk cId="3575488815" sldId="272"/>
    </pc:sldMkLst>
    <p188:txBody>
      <a:bodyPr/>
      <a:lstStyle/>
      <a:p>
        <a:r>
          <a:rPr lang="en-US"/>
          <a:t>Make pressure gauge black</a:t>
        </a:r>
      </a:p>
    </p188:txBody>
  </p188:cm>
  <p188:cm id="{280C7C90-7386-45EB-87C4-77B48F8830DE}" authorId="{392AC1D1-E7E5-F3AF-337D-03725F284436}" created="2022-12-07T19:20:59.538">
    <pc:sldMkLst xmlns:pc="http://schemas.microsoft.com/office/powerpoint/2013/main/command">
      <pc:docMk/>
      <pc:sldMk cId="3575488815" sldId="272"/>
    </pc:sldMkLst>
    <p188:txBody>
      <a:bodyPr/>
      <a:lstStyle/>
      <a:p>
        <a:r>
          <a:rPr lang="en-US"/>
          <a:t>"Follow the arrows": make them pop up</a:t>
        </a:r>
      </a:p>
    </p188:txBody>
  </p188:cm>
  <p188:cm id="{B617ADBB-5FCC-4F15-9741-D5AE68F693FD}" authorId="{6BE186C8-2CD4-F76A-FF5C-79907F44DFBE}" created="2023-01-30T04:56:56.905">
    <pc:sldMkLst xmlns:pc="http://schemas.microsoft.com/office/powerpoint/2013/main/command">
      <pc:docMk/>
      <pc:sldMk cId="3575488815" sldId="272"/>
    </pc:sldMkLst>
    <p188:txBody>
      <a:bodyPr/>
      <a:lstStyle/>
      <a:p>
        <a:r>
          <a:rPr lang="en-US"/>
          <a:t>Update</a:t>
        </a:r>
      </a:p>
    </p188:txBody>
  </p188:cm>
</p188:cmLst>
</file>

<file path=ppt/comments/modernComment_133_2CAEE4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963E3B-0523-4DB5-B3D7-E7E2B4D01E80}" authorId="{392AC1D1-E7E5-F3AF-337D-03725F284436}" status="resolved" created="2022-12-07T19:32:01.529" complete="100000">
    <pc:sldMkLst xmlns:pc="http://schemas.microsoft.com/office/powerpoint/2013/main/command">
      <pc:docMk/>
      <pc:sldMk cId="749659287" sldId="307"/>
    </pc:sldMkLst>
    <p188:txBody>
      <a:bodyPr/>
      <a:lstStyle/>
      <a:p>
        <a:r>
          <a:rPr lang="en-US"/>
          <a:t>Make the box not move between these slides</a:t>
        </a:r>
      </a:p>
    </p188:txBody>
  </p188:cm>
</p188:cmLst>
</file>

<file path=ppt/comments/modernComment_135_87E49E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CB3CB8-586E-4BF6-8B99-05669A6F9575}" authorId="{392AC1D1-E7E5-F3AF-337D-03725F284436}" created="2022-12-07T19:17:57.736">
    <pc:sldMkLst xmlns:pc="http://schemas.microsoft.com/office/powerpoint/2013/main/command">
      <pc:docMk/>
      <pc:sldMk cId="2279906906" sldId="309"/>
    </pc:sldMkLst>
    <p188:txBody>
      <a:bodyPr/>
      <a:lstStyle/>
      <a:p>
        <a:r>
          <a:rPr lang="en-US"/>
          <a:t>Say "We need places to take advantage of those $32 million". Relate it to the large scale!</a:t>
        </a:r>
      </a:p>
    </p188:txBody>
  </p188:cm>
</p188:cmLst>
</file>

<file path=ppt/comments/modernComment_13D_AC4854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349F99-2867-451F-913B-0BF0A466C986}" authorId="{392AC1D1-E7E5-F3AF-337D-03725F284436}" created="2022-12-07T19:17:18.795">
    <pc:sldMkLst xmlns:pc="http://schemas.microsoft.com/office/powerpoint/2013/main/command">
      <pc:docMk/>
      <pc:sldMk cId="2890421439" sldId="317"/>
    </pc:sldMkLst>
    <p188:txBody>
      <a:bodyPr/>
      <a:lstStyle/>
      <a:p>
        <a:r>
          <a:rPr lang="en-US"/>
          <a:t>Theatrical!</a:t>
        </a:r>
      </a:p>
    </p188:txBody>
  </p188:cm>
</p188:cmLst>
</file>

<file path=ppt/comments/modernComment_14B_8B71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2496D82-147C-4A34-B4FC-FB19B4645DC6}" authorId="{392AC1D1-E7E5-F3AF-337D-03725F284436}" created="2022-12-07T19:19:17.293">
    <pc:sldMkLst xmlns:pc="http://schemas.microsoft.com/office/powerpoint/2013/main/command">
      <pc:docMk/>
      <pc:sldMk cId="9138634" sldId="331"/>
    </pc:sldMkLst>
    <p188:txBody>
      <a:bodyPr/>
      <a:lstStyle/>
      <a:p>
        <a:r>
          <a:rPr lang="en-US"/>
          <a:t>Add "Hydrogen Gas" to arrows</a:t>
        </a:r>
      </a:p>
    </p188:txBody>
  </p188:cm>
</p188:cmLst>
</file>

<file path=ppt/comments/modernComment_160_37B355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915427-6008-4F20-876E-4FFC51958A01}" authorId="{392AC1D1-E7E5-F3AF-337D-03725F284436}" created="2022-12-07T19:53:32.736">
    <pc:sldMkLst xmlns:pc="http://schemas.microsoft.com/office/powerpoint/2013/main/command">
      <pc:docMk/>
      <pc:sldMk cId="934499714" sldId="352"/>
    </pc:sldMkLst>
    <p188:txBody>
      <a:bodyPr/>
      <a:lstStyle/>
      <a:p>
        <a:r>
          <a:rPr lang="en-US"/>
          <a:t>Cite IEEE</a:t>
        </a:r>
      </a:p>
    </p188:txBody>
  </p188:cm>
  <p188:cm id="{E5B17BEC-115E-4965-8E98-6A78A7E5426E}" authorId="{392AC1D1-E7E5-F3AF-337D-03725F284436}" created="2022-12-07T19:54:00.716">
    <pc:sldMkLst xmlns:pc="http://schemas.microsoft.com/office/powerpoint/2013/main/command">
      <pc:docMk/>
      <pc:sldMk cId="934499714" sldId="352"/>
    </pc:sldMkLst>
    <p188:txBody>
      <a:bodyPr/>
      <a:lstStyle/>
      <a:p>
        <a:r>
          <a:rPr lang="en-US"/>
          <a:t>Is this the BEST infographic?</a:t>
        </a:r>
      </a:p>
    </p188:txBody>
  </p188:cm>
  <p188:cm id="{282F704A-C3D6-428C-92A9-1D464DC501E4}" authorId="{392AC1D1-E7E5-F3AF-337D-03725F284436}" created="2022-12-07T19:54:55.704">
    <pc:sldMkLst xmlns:pc="http://schemas.microsoft.com/office/powerpoint/2013/main/command">
      <pc:docMk/>
      <pc:sldMk cId="934499714" sldId="352"/>
    </pc:sldMkLst>
    <p188:txBody>
      <a:bodyPr/>
      <a:lstStyle/>
      <a:p>
        <a:r>
          <a:rPr lang="en-US"/>
          <a:t>Mention who this is for</a:t>
        </a:r>
      </a:p>
    </p188:txBody>
  </p188:cm>
</p188:cmLst>
</file>

<file path=ppt/comments/modernComment_167_CC2E19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F8F625-E4E3-411B-9FF1-614DE70BBFD3}" authorId="{19B80739-8818-5A6A-BA87-F5366E5C144B}" status="resolved" created="2022-12-07T19:43:06.979" complete="100000">
    <pc:sldMkLst xmlns:pc="http://schemas.microsoft.com/office/powerpoint/2013/main/command">
      <pc:docMk/>
      <pc:sldMk cId="3425573322" sldId="359"/>
    </pc:sldMkLst>
    <p188:txBody>
      <a:bodyPr/>
      <a:lstStyle/>
      <a:p>
        <a:r>
          <a:rPr lang="en-US"/>
          <a:t>Add "no leaks" requirement on this slide</a:t>
        </a:r>
      </a:p>
    </p188:txBody>
  </p188:cm>
</p188:cmLst>
</file>

<file path=ppt/comments/modernComment_168_35959A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CB5667-7650-4B0C-A8D6-3AD00E6C7428}" authorId="{392AC1D1-E7E5-F3AF-337D-03725F284436}" created="2022-12-07T19:48:51.370">
    <pc:sldMkLst xmlns:pc="http://schemas.microsoft.com/office/powerpoint/2013/main/command">
      <pc:docMk/>
      <pc:sldMk cId="898996859" sldId="360"/>
    </pc:sldMkLst>
    <p188:txBody>
      <a:bodyPr/>
      <a:lstStyle/>
      <a:p>
        <a:r>
          <a:rPr lang="en-US"/>
          <a:t>Prove that it moves: pressure equations and such</a:t>
        </a:r>
      </a:p>
    </p188:txBody>
  </p188:cm>
</p188:cmLst>
</file>

<file path=ppt/comments/modernComment_16E_B77524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45A893-E804-4A0B-9F42-390FA3454AB6}" authorId="{392AC1D1-E7E5-F3AF-337D-03725F284436}" created="2022-12-07T19:47:04.818">
    <pc:sldMkLst xmlns:pc="http://schemas.microsoft.com/office/powerpoint/2013/main/command">
      <pc:docMk/>
      <pc:sldMk cId="3077907630" sldId="366"/>
    </pc:sldMkLst>
    <p188:replyLst>
      <p188:reply id="{2C5173FD-5A31-49DE-BB96-13E81717AEDA}" authorId="{A523CD6C-A833-BDF0-914D-33AEB6089982}" created="2022-12-09T03:12:15.360">
        <p188:txBody>
          <a:bodyPr/>
          <a:lstStyle/>
          <a:p>
            <a:r>
              <a:rPr lang="en-US"/>
              <a:t>Prolly</a:t>
            </a:r>
          </a:p>
        </p188:txBody>
      </p188:reply>
    </p188:replyLst>
    <p188:txBody>
      <a:bodyPr/>
      <a:lstStyle/>
      <a:p>
        <a:r>
          <a:rPr lang="en-US"/>
          <a:t>Will the alligator clips survive?</a:t>
        </a:r>
      </a:p>
    </p188:txBody>
  </p188:cm>
</p188:cmLst>
</file>

<file path=ppt/comments/modernComment_179_502D43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4D26D4-854D-6D49-9111-04EE2494A286}" authorId="{03B4121E-24C5-3CA1-2F1D-DDE5A0E71E28}" created="2023-02-01T20:14:03.548">
    <pc:sldMkLst xmlns:pc="http://schemas.microsoft.com/office/powerpoint/2013/main/command">
      <pc:docMk/>
      <pc:sldMk cId="1345143604" sldId="377"/>
    </pc:sldMkLst>
    <p188:txBody>
      <a:bodyPr/>
      <a:lstStyle/>
      <a:p>
        <a:r>
          <a:rPr lang="en-US"/>
          <a:t>https://www.scielo.br/j/qn/a/KyQvF9DMHK6ZJXyL5zQNy7N/?lang=en&amp;format=pdf
Link for equations page 3 eq 4,5</a:t>
        </a:r>
      </a:p>
    </p188:txBody>
  </p188:cm>
</p188:cmLst>
</file>

<file path=ppt/comments/modernComment_17A_EF003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0D1F07-2DA3-4F54-B080-3D4023DF2F15}" authorId="{392AC1D1-E7E5-F3AF-337D-03725F284436}" created="2022-12-07T19:32:33.126">
    <pc:sldMkLst xmlns:pc="http://schemas.microsoft.com/office/powerpoint/2013/main/command">
      <pc:docMk/>
      <pc:sldMk cId="4009768154" sldId="378"/>
    </pc:sldMkLst>
    <p188:txBody>
      <a:bodyPr/>
      <a:lstStyle/>
      <a:p>
        <a:r>
          <a:rPr lang="en-US"/>
          <a:t>Additional slide!</a:t>
        </a:r>
      </a:p>
    </p188:txBody>
  </p188:cm>
</p188:cmLst>
</file>

<file path=ppt/comments/modernComment_181_CF7C9B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2FCF38-FF0C-4C4D-8129-BEE2D2E7874C}" authorId="{392AC1D1-E7E5-F3AF-337D-03725F284436}" created="2022-12-07T19:55:33.400">
    <pc:sldMkLst xmlns:pc="http://schemas.microsoft.com/office/powerpoint/2013/main/command">
      <pc:docMk/>
      <pc:sldMk cId="3481050016" sldId="385"/>
    </pc:sldMkLst>
    <p188:txBody>
      <a:bodyPr/>
      <a:lstStyle/>
      <a:p>
        <a:r>
          <a:rPr lang="en-US"/>
          <a:t>Transition Slide</a:t>
        </a:r>
      </a:p>
    </p188:txBody>
  </p188:cm>
</p188:cmLst>
</file>

<file path=ppt/comments/modernComment_185_853ECB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02333F-9C2F-4C33-88F1-E064BA5BA9C9}" authorId="{392AC1D1-E7E5-F3AF-337D-03725F284436}" status="resolved" created="2022-12-07T19:31:02.498" complete="100000">
    <pc:sldMkLst xmlns:pc="http://schemas.microsoft.com/office/powerpoint/2013/main/command">
      <pc:docMk/>
      <pc:sldMk cId="2235484969" sldId="389"/>
    </pc:sldMkLst>
    <p188:txBody>
      <a:bodyPr/>
      <a:lstStyle/>
      <a:p>
        <a:r>
          <a:rPr lang="en-US"/>
          <a:t>Close up of knob: we will use that knob to not exceed 22.89 A</a:t>
        </a:r>
      </a:p>
    </p188:txBody>
  </p188:cm>
  <p188:cm id="{7234E668-1C82-4D47-86AF-A18127D0B85D}" authorId="{6BE186C8-2CD4-F76A-FF5C-79907F44DFBE}" created="2023-01-30T04:59:21.242">
    <pc:sldMkLst xmlns:pc="http://schemas.microsoft.com/office/powerpoint/2013/main/command">
      <pc:docMk/>
      <pc:sldMk cId="2235484969" sldId="389"/>
    </pc:sldMkLst>
    <p188:txBody>
      <a:bodyPr/>
      <a:lstStyle/>
      <a:p>
        <a:r>
          <a:rPr lang="en-US"/>
          <a:t>Update</a:t>
        </a:r>
      </a:p>
    </p188:txBody>
  </p188:cm>
</p188:cmLst>
</file>

<file path=ppt/comments/modernComment_186_AF2B9E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61F201-5DA2-4348-80E5-A0BE68403976}" authorId="{6ED6616C-05E2-C1F1-E47E-3914841CE085}" created="2022-12-10T21:34:21.904">
    <pc:sldMkLst xmlns:pc="http://schemas.microsoft.com/office/powerpoint/2013/main/command">
      <pc:docMk/>
      <pc:sldMk cId="2938871396" sldId="390"/>
    </pc:sldMkLst>
    <p188:txBody>
      <a:bodyPr/>
      <a:lstStyle/>
      <a:p>
        <a:r>
          <a:rPr lang="en-US"/>
          <a:t>Include Factor of safety</a:t>
        </a:r>
      </a:p>
    </p188:txBody>
  </p188:cm>
</p188:cmLst>
</file>

<file path=ppt/comments/modernComment_188_7CF50A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AA34C2-EE53-4F13-B3B0-150D2C98C8DB}" authorId="{19B80739-8818-5A6A-BA87-F5366E5C144B}" created="2022-12-07T19:56:56.118">
    <pc:sldMkLst xmlns:pc="http://schemas.microsoft.com/office/powerpoint/2013/main/command">
      <pc:docMk/>
      <pc:sldMk cId="2096433879" sldId="392"/>
    </pc:sldMkLst>
    <p188:replyLst>
      <p188:reply id="{2E1E01D2-5AF5-49A9-9652-67643A199A12}" authorId="{657ED21F-A6EC-5387-5F76-62B8BB389717}" created="2022-12-09T04:08:29.855">
        <p188:txBody>
          <a:bodyPr/>
          <a:lstStyle/>
          <a:p>
            <a:r>
              <a:rPr lang="en-US"/>
              <a:t>It's true I was there</a:t>
            </a:r>
          </a:p>
        </p188:txBody>
      </p188:reply>
    </p188:replyLst>
    <p188:txBody>
      <a:bodyPr/>
      <a:lstStyle/>
      <a:p>
        <a:r>
          <a:rPr lang="en-US"/>
          <a:t>"There is no risk in this project" - Dr. Adams 12/7/22</a:t>
        </a:r>
      </a:p>
    </p188:txBody>
  </p188:cm>
</p188:cmLst>
</file>

<file path=ppt/comments/modernComment_197_9FBA71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8C902F-88DD-864E-BEB8-7685EE481788}" authorId="{03B4121E-24C5-3CA1-2F1D-DDE5A0E71E28}" created="2023-02-01T20:45:11.53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79796141" sldId="407"/>
      <ac:spMk id="3" creationId="{ECC7F90E-4CF5-5FBD-203D-491AA88AE7AC}"/>
    </ac:deMkLst>
    <p188:txBody>
      <a:bodyPr/>
      <a:lstStyle/>
      <a:p>
        <a:r>
          <a:rPr lang="en-US"/>
          <a:t>https://www.gichemicals.ie/Potassium-hydroxide.html#:~:text=Potassium%20Hydroxide%20is%20manufactured%20using,concentrated%20to%2050%25%20using%20evaporation.
Source</a:t>
        </a:r>
      </a:p>
    </p188:txBody>
  </p188:cm>
</p188:cmLst>
</file>

<file path=ppt/comments/modernComment_19D_38F130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EDFE29-6413-46DB-A5CF-CB48DB61F1AA}" authorId="{A523CD6C-A833-BDF0-914D-33AEB6089982}" created="2023-02-13T20:37:07.695">
    <pc:sldMkLst xmlns:pc="http://schemas.microsoft.com/office/powerpoint/2013/main/command">
      <pc:docMk/>
      <pc:sldMk cId="955330781" sldId="413"/>
    </pc:sldMkLst>
    <p188:txBody>
      <a:bodyPr/>
      <a:lstStyle/>
      <a:p>
        <a:r>
          <a:rPr lang="en-US"/>
          <a:t>H9 (+43um) E9 (-25 to -75 um)</a:t>
        </a:r>
      </a:p>
    </p188:txBody>
  </p188:cm>
</p188:cmLst>
</file>

<file path=ppt/comments/modernComment_1A1_39C9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0EE24A-CD53-47D4-80D9-97318AE3307E}" authorId="{392AC1D1-E7E5-F3AF-337D-03725F284436}" created="2022-12-07T19:57:26.364">
    <pc:sldMkLst xmlns:pc="http://schemas.microsoft.com/office/powerpoint/2013/main/command">
      <pc:docMk/>
      <pc:sldMk cId="2672492830" sldId="329"/>
    </pc:sldMkLst>
    <p188:txBody>
      <a:bodyPr/>
      <a:lstStyle/>
      <a:p>
        <a:r>
          <a:rPr lang="en-US"/>
          <a:t>Timeline</a:t>
        </a:r>
      </a:p>
    </p188:txBody>
  </p188:cm>
</p188:cmLst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svg"/><Relationship Id="rId1" Type="http://schemas.openxmlformats.org/officeDocument/2006/relationships/image" Target="../media/image122.png"/><Relationship Id="rId4" Type="http://schemas.openxmlformats.org/officeDocument/2006/relationships/image" Target="../media/image12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svg"/><Relationship Id="rId1" Type="http://schemas.openxmlformats.org/officeDocument/2006/relationships/image" Target="../media/image122.png"/><Relationship Id="rId4" Type="http://schemas.openxmlformats.org/officeDocument/2006/relationships/image" Target="../media/image1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3CB372-FC79-490B-815E-599551A24B4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64B3C3-664A-471E-A4DA-C3668E66223F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Problem</a:t>
          </a:r>
        </a:p>
      </dgm:t>
    </dgm:pt>
    <dgm:pt modelId="{99153F63-DEAE-4FF8-9AC8-78131480878C}" type="parTrans" cxnId="{DC3D5EC9-6165-4655-8086-C5CE2A933371}">
      <dgm:prSet/>
      <dgm:spPr/>
      <dgm:t>
        <a:bodyPr/>
        <a:lstStyle/>
        <a:p>
          <a:endParaRPr lang="en-US"/>
        </a:p>
      </dgm:t>
    </dgm:pt>
    <dgm:pt modelId="{A46B101E-1FC0-4B78-ABEC-623937A7BCBF}" type="sibTrans" cxnId="{DC3D5EC9-6165-4655-8086-C5CE2A933371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7098F327-40C5-43C6-8A18-A39A21C3E467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Solution</a:t>
          </a:r>
        </a:p>
      </dgm:t>
    </dgm:pt>
    <dgm:pt modelId="{4BC5301C-39B2-40A4-807E-8F8D4817623C}" type="parTrans" cxnId="{295AF17D-1948-48B8-808E-3F56C998D86F}">
      <dgm:prSet/>
      <dgm:spPr/>
      <dgm:t>
        <a:bodyPr/>
        <a:lstStyle/>
        <a:p>
          <a:endParaRPr lang="en-US"/>
        </a:p>
      </dgm:t>
    </dgm:pt>
    <dgm:pt modelId="{C9518A5F-A0FC-4F77-8C90-8F1A92EA8A13}" type="sibTrans" cxnId="{295AF17D-1948-48B8-808E-3F56C998D86F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F9D32835-B03A-475E-B46E-E88E22D5E9F5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Subsystems</a:t>
          </a:r>
        </a:p>
      </dgm:t>
    </dgm:pt>
    <dgm:pt modelId="{F4E63C3E-C2AE-4D16-B2C3-5C7BCE90AA18}" type="parTrans" cxnId="{248B3E03-692E-45C0-88D6-10ADDF7AB162}">
      <dgm:prSet/>
      <dgm:spPr/>
      <dgm:t>
        <a:bodyPr/>
        <a:lstStyle/>
        <a:p>
          <a:endParaRPr lang="en-US"/>
        </a:p>
      </dgm:t>
    </dgm:pt>
    <dgm:pt modelId="{ACC9ED6C-BBF2-427F-82E2-4633CCC118C8}" type="sibTrans" cxnId="{248B3E03-692E-45C0-88D6-10ADDF7AB162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C48EA638-2794-47B9-9D54-3B7B6D2EC123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Budget</a:t>
          </a:r>
        </a:p>
      </dgm:t>
    </dgm:pt>
    <dgm:pt modelId="{578DAE22-9081-4793-8A78-F675EB1F3263}" type="parTrans" cxnId="{29C38F8E-01C4-4FEF-95DC-61A12CC809F5}">
      <dgm:prSet/>
      <dgm:spPr/>
      <dgm:t>
        <a:bodyPr/>
        <a:lstStyle/>
        <a:p>
          <a:endParaRPr lang="en-US"/>
        </a:p>
      </dgm:t>
    </dgm:pt>
    <dgm:pt modelId="{B3329781-BCC1-43CF-AD83-9802EDACCF6B}" type="sibTrans" cxnId="{29C38F8E-01C4-4FEF-95DC-61A12CC809F5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057DC5C8-3604-4B0E-BF01-6AEB2116D04A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Timeline</a:t>
          </a:r>
        </a:p>
      </dgm:t>
    </dgm:pt>
    <dgm:pt modelId="{30A4514F-A269-4046-813B-C75B7D2CC14E}" type="parTrans" cxnId="{EDA044A5-46ED-4759-8909-FC26139C22E6}">
      <dgm:prSet/>
      <dgm:spPr/>
      <dgm:t>
        <a:bodyPr/>
        <a:lstStyle/>
        <a:p>
          <a:endParaRPr lang="en-US"/>
        </a:p>
      </dgm:t>
    </dgm:pt>
    <dgm:pt modelId="{522C3169-1A6A-40EC-B465-E6746CD22EE1}" type="sibTrans" cxnId="{EDA044A5-46ED-4759-8909-FC26139C22E6}">
      <dgm:prSet/>
      <dgm:spPr>
        <a:solidFill>
          <a:srgbClr val="6697FF"/>
        </a:solidFill>
      </dgm:spPr>
      <dgm:t>
        <a:bodyPr/>
        <a:lstStyle/>
        <a:p>
          <a:endParaRPr lang="en-US"/>
        </a:p>
      </dgm:t>
    </dgm:pt>
    <dgm:pt modelId="{4AAC69AB-D53C-4377-9D95-20782CF02101}">
      <dgm:prSet phldrT="[Text]"/>
      <dgm:spPr>
        <a:solidFill>
          <a:srgbClr val="1B3E8A"/>
        </a:solidFill>
      </dgm:spPr>
      <dgm:t>
        <a:bodyPr/>
        <a:lstStyle/>
        <a:p>
          <a:r>
            <a:rPr lang="en-US"/>
            <a:t>Conclusion</a:t>
          </a:r>
        </a:p>
      </dgm:t>
    </dgm:pt>
    <dgm:pt modelId="{4FE9596B-2696-49B2-B321-BD0D43D91A74}" type="parTrans" cxnId="{D4A90DFF-1528-40AA-85D3-D279C1BF4D53}">
      <dgm:prSet/>
      <dgm:spPr/>
      <dgm:t>
        <a:bodyPr/>
        <a:lstStyle/>
        <a:p>
          <a:endParaRPr lang="en-US"/>
        </a:p>
      </dgm:t>
    </dgm:pt>
    <dgm:pt modelId="{71D07CB5-FA5C-42FD-A586-F9F26438BBFE}" type="sibTrans" cxnId="{D4A90DFF-1528-40AA-85D3-D279C1BF4D53}">
      <dgm:prSet/>
      <dgm:spPr/>
      <dgm:t>
        <a:bodyPr/>
        <a:lstStyle/>
        <a:p>
          <a:endParaRPr lang="en-US"/>
        </a:p>
      </dgm:t>
    </dgm:pt>
    <dgm:pt modelId="{98BD5F76-DB6D-40C7-BE29-1050FA35F28A}" type="pres">
      <dgm:prSet presAssocID="{7D3CB372-FC79-490B-815E-599551A24B40}" presName="Name0" presStyleCnt="0">
        <dgm:presLayoutVars>
          <dgm:dir/>
          <dgm:animLvl val="lvl"/>
          <dgm:resizeHandles val="exact"/>
        </dgm:presLayoutVars>
      </dgm:prSet>
      <dgm:spPr/>
    </dgm:pt>
    <dgm:pt modelId="{B44C8BB6-FC92-49F1-9A50-05E2B063322E}" type="pres">
      <dgm:prSet presAssocID="{7D3CB372-FC79-490B-815E-599551A24B40}" presName="tSp" presStyleCnt="0"/>
      <dgm:spPr/>
    </dgm:pt>
    <dgm:pt modelId="{5EB63208-D5F9-44A5-8A0E-CDA44D224ED2}" type="pres">
      <dgm:prSet presAssocID="{7D3CB372-FC79-490B-815E-599551A24B40}" presName="bSp" presStyleCnt="0"/>
      <dgm:spPr/>
    </dgm:pt>
    <dgm:pt modelId="{AAF63FE7-6B39-4166-8A2C-6CF823E1F721}" type="pres">
      <dgm:prSet presAssocID="{7D3CB372-FC79-490B-815E-599551A24B40}" presName="process" presStyleCnt="0"/>
      <dgm:spPr/>
    </dgm:pt>
    <dgm:pt modelId="{AE1BD7AF-1772-4E9B-BDAF-959630C27BCA}" type="pres">
      <dgm:prSet presAssocID="{7564B3C3-664A-471E-A4DA-C3668E66223F}" presName="composite1" presStyleCnt="0"/>
      <dgm:spPr/>
    </dgm:pt>
    <dgm:pt modelId="{7E46B5DE-639B-400D-A070-CE6C8828FEBC}" type="pres">
      <dgm:prSet presAssocID="{7564B3C3-664A-471E-A4DA-C3668E66223F}" presName="dummyNode1" presStyleLbl="node1" presStyleIdx="0" presStyleCnt="6"/>
      <dgm:spPr/>
    </dgm:pt>
    <dgm:pt modelId="{F3CE26E1-B2CB-4A3A-8853-F4A4CF40BCA3}" type="pres">
      <dgm:prSet presAssocID="{7564B3C3-664A-471E-A4DA-C3668E66223F}" presName="childNode1" presStyleLbl="bgAcc1" presStyleIdx="0" presStyleCnt="6">
        <dgm:presLayoutVars>
          <dgm:bulletEnabled val="1"/>
        </dgm:presLayoutVars>
      </dgm:prSet>
      <dgm:spPr/>
    </dgm:pt>
    <dgm:pt modelId="{1F50FA9E-5244-463E-A1DB-E2CE77848ECB}" type="pres">
      <dgm:prSet presAssocID="{7564B3C3-664A-471E-A4DA-C3668E66223F}" presName="childNode1tx" presStyleLbl="bgAcc1" presStyleIdx="0" presStyleCnt="6">
        <dgm:presLayoutVars>
          <dgm:bulletEnabled val="1"/>
        </dgm:presLayoutVars>
      </dgm:prSet>
      <dgm:spPr/>
    </dgm:pt>
    <dgm:pt modelId="{A6EAA29B-AAD6-4DD5-99C0-5C2D7F2E587E}" type="pres">
      <dgm:prSet presAssocID="{7564B3C3-664A-471E-A4DA-C3668E66223F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96112DCA-94F8-4D6A-844E-C3B00D5D4B5A}" type="pres">
      <dgm:prSet presAssocID="{7564B3C3-664A-471E-A4DA-C3668E66223F}" presName="connSite1" presStyleCnt="0"/>
      <dgm:spPr/>
    </dgm:pt>
    <dgm:pt modelId="{D08EEAC9-6246-4591-9BCD-A158AC5AD61B}" type="pres">
      <dgm:prSet presAssocID="{A46B101E-1FC0-4B78-ABEC-623937A7BCBF}" presName="Name9" presStyleLbl="sibTrans2D1" presStyleIdx="0" presStyleCnt="5"/>
      <dgm:spPr/>
    </dgm:pt>
    <dgm:pt modelId="{45E07828-A380-4341-B041-E08D1D2FE1CA}" type="pres">
      <dgm:prSet presAssocID="{7098F327-40C5-43C6-8A18-A39A21C3E467}" presName="composite2" presStyleCnt="0"/>
      <dgm:spPr/>
    </dgm:pt>
    <dgm:pt modelId="{D35CB6E2-C119-4811-BB4A-7371E3B13917}" type="pres">
      <dgm:prSet presAssocID="{7098F327-40C5-43C6-8A18-A39A21C3E467}" presName="dummyNode2" presStyleLbl="node1" presStyleIdx="0" presStyleCnt="6"/>
      <dgm:spPr/>
    </dgm:pt>
    <dgm:pt modelId="{ABE5994A-1FE2-4583-88DB-B44FE3C12A0F}" type="pres">
      <dgm:prSet presAssocID="{7098F327-40C5-43C6-8A18-A39A21C3E467}" presName="childNode2" presStyleLbl="bgAcc1" presStyleIdx="1" presStyleCnt="6">
        <dgm:presLayoutVars>
          <dgm:bulletEnabled val="1"/>
        </dgm:presLayoutVars>
      </dgm:prSet>
      <dgm:spPr/>
    </dgm:pt>
    <dgm:pt modelId="{1E1CF8DB-D4BB-4C68-8054-AE123B3CF07F}" type="pres">
      <dgm:prSet presAssocID="{7098F327-40C5-43C6-8A18-A39A21C3E467}" presName="childNode2tx" presStyleLbl="bgAcc1" presStyleIdx="1" presStyleCnt="6">
        <dgm:presLayoutVars>
          <dgm:bulletEnabled val="1"/>
        </dgm:presLayoutVars>
      </dgm:prSet>
      <dgm:spPr/>
    </dgm:pt>
    <dgm:pt modelId="{68A4C1CC-2539-425A-866A-D338F68F9B21}" type="pres">
      <dgm:prSet presAssocID="{7098F327-40C5-43C6-8A18-A39A21C3E467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C3DB91F1-2779-407E-B176-6B24F67D249F}" type="pres">
      <dgm:prSet presAssocID="{7098F327-40C5-43C6-8A18-A39A21C3E467}" presName="connSite2" presStyleCnt="0"/>
      <dgm:spPr/>
    </dgm:pt>
    <dgm:pt modelId="{E4009D7C-A968-4D8B-9CF4-E27E53C0843E}" type="pres">
      <dgm:prSet presAssocID="{C9518A5F-A0FC-4F77-8C90-8F1A92EA8A13}" presName="Name18" presStyleLbl="sibTrans2D1" presStyleIdx="1" presStyleCnt="5"/>
      <dgm:spPr/>
    </dgm:pt>
    <dgm:pt modelId="{9FF6D6E5-9722-4611-9DDB-09FEB0AF57B1}" type="pres">
      <dgm:prSet presAssocID="{F9D32835-B03A-475E-B46E-E88E22D5E9F5}" presName="composite1" presStyleCnt="0"/>
      <dgm:spPr/>
    </dgm:pt>
    <dgm:pt modelId="{2193C6D0-3852-42BA-A5EA-8DC83F96E155}" type="pres">
      <dgm:prSet presAssocID="{F9D32835-B03A-475E-B46E-E88E22D5E9F5}" presName="dummyNode1" presStyleLbl="node1" presStyleIdx="1" presStyleCnt="6"/>
      <dgm:spPr/>
    </dgm:pt>
    <dgm:pt modelId="{52E70D6D-607E-4A6E-B6B2-456D5E96E29E}" type="pres">
      <dgm:prSet presAssocID="{F9D32835-B03A-475E-B46E-E88E22D5E9F5}" presName="childNode1" presStyleLbl="bgAcc1" presStyleIdx="2" presStyleCnt="6">
        <dgm:presLayoutVars>
          <dgm:bulletEnabled val="1"/>
        </dgm:presLayoutVars>
      </dgm:prSet>
      <dgm:spPr/>
    </dgm:pt>
    <dgm:pt modelId="{F86DB390-8464-4AB0-B84B-7378BF463594}" type="pres">
      <dgm:prSet presAssocID="{F9D32835-B03A-475E-B46E-E88E22D5E9F5}" presName="childNode1tx" presStyleLbl="bgAcc1" presStyleIdx="2" presStyleCnt="6">
        <dgm:presLayoutVars>
          <dgm:bulletEnabled val="1"/>
        </dgm:presLayoutVars>
      </dgm:prSet>
      <dgm:spPr/>
    </dgm:pt>
    <dgm:pt modelId="{789B280A-68D1-45C9-9E0F-E5EFE510A4EE}" type="pres">
      <dgm:prSet presAssocID="{F9D32835-B03A-475E-B46E-E88E22D5E9F5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45A5F011-E05B-4BFF-A79E-037480F2667D}" type="pres">
      <dgm:prSet presAssocID="{F9D32835-B03A-475E-B46E-E88E22D5E9F5}" presName="connSite1" presStyleCnt="0"/>
      <dgm:spPr/>
    </dgm:pt>
    <dgm:pt modelId="{5D0E37C8-ECDC-4C84-BCD4-76A3DB2908D9}" type="pres">
      <dgm:prSet presAssocID="{ACC9ED6C-BBF2-427F-82E2-4633CCC118C8}" presName="Name9" presStyleLbl="sibTrans2D1" presStyleIdx="2" presStyleCnt="5"/>
      <dgm:spPr/>
    </dgm:pt>
    <dgm:pt modelId="{8EA7883E-3B43-4B32-A75F-484F161FA174}" type="pres">
      <dgm:prSet presAssocID="{C48EA638-2794-47B9-9D54-3B7B6D2EC123}" presName="composite2" presStyleCnt="0"/>
      <dgm:spPr/>
    </dgm:pt>
    <dgm:pt modelId="{F51DD823-D18C-4937-AA09-7E707ECCDA74}" type="pres">
      <dgm:prSet presAssocID="{C48EA638-2794-47B9-9D54-3B7B6D2EC123}" presName="dummyNode2" presStyleLbl="node1" presStyleIdx="2" presStyleCnt="6"/>
      <dgm:spPr/>
    </dgm:pt>
    <dgm:pt modelId="{D0E07F77-F09E-4A3F-BFBD-E34519BB4407}" type="pres">
      <dgm:prSet presAssocID="{C48EA638-2794-47B9-9D54-3B7B6D2EC123}" presName="childNode2" presStyleLbl="bgAcc1" presStyleIdx="3" presStyleCnt="6">
        <dgm:presLayoutVars>
          <dgm:bulletEnabled val="1"/>
        </dgm:presLayoutVars>
      </dgm:prSet>
      <dgm:spPr/>
    </dgm:pt>
    <dgm:pt modelId="{92B5107C-36F1-4D46-9F16-338A97867297}" type="pres">
      <dgm:prSet presAssocID="{C48EA638-2794-47B9-9D54-3B7B6D2EC123}" presName="childNode2tx" presStyleLbl="bgAcc1" presStyleIdx="3" presStyleCnt="6">
        <dgm:presLayoutVars>
          <dgm:bulletEnabled val="1"/>
        </dgm:presLayoutVars>
      </dgm:prSet>
      <dgm:spPr/>
    </dgm:pt>
    <dgm:pt modelId="{0C3FC0C3-6E5A-4FB5-B49F-AF1882698B96}" type="pres">
      <dgm:prSet presAssocID="{C48EA638-2794-47B9-9D54-3B7B6D2EC123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8654BF07-94E7-43DB-8084-E393F604F214}" type="pres">
      <dgm:prSet presAssocID="{C48EA638-2794-47B9-9D54-3B7B6D2EC123}" presName="connSite2" presStyleCnt="0"/>
      <dgm:spPr/>
    </dgm:pt>
    <dgm:pt modelId="{E2276783-E61D-4A70-AA4D-AD3FC660DDD0}" type="pres">
      <dgm:prSet presAssocID="{B3329781-BCC1-43CF-AD83-9802EDACCF6B}" presName="Name18" presStyleLbl="sibTrans2D1" presStyleIdx="3" presStyleCnt="5"/>
      <dgm:spPr/>
    </dgm:pt>
    <dgm:pt modelId="{50D87B02-DDF2-4EA9-AD57-ABA9943BDE5A}" type="pres">
      <dgm:prSet presAssocID="{057DC5C8-3604-4B0E-BF01-6AEB2116D04A}" presName="composite1" presStyleCnt="0"/>
      <dgm:spPr/>
    </dgm:pt>
    <dgm:pt modelId="{C293EF74-91A4-49E6-8AED-947881866D69}" type="pres">
      <dgm:prSet presAssocID="{057DC5C8-3604-4B0E-BF01-6AEB2116D04A}" presName="dummyNode1" presStyleLbl="node1" presStyleIdx="3" presStyleCnt="6"/>
      <dgm:spPr/>
    </dgm:pt>
    <dgm:pt modelId="{A4D7E011-E2FF-45DD-8FB3-571EC34ADC99}" type="pres">
      <dgm:prSet presAssocID="{057DC5C8-3604-4B0E-BF01-6AEB2116D04A}" presName="childNode1" presStyleLbl="bgAcc1" presStyleIdx="4" presStyleCnt="6">
        <dgm:presLayoutVars>
          <dgm:bulletEnabled val="1"/>
        </dgm:presLayoutVars>
      </dgm:prSet>
      <dgm:spPr/>
    </dgm:pt>
    <dgm:pt modelId="{6F1A8057-8FB2-4CEB-B9C5-A3D9C5FC15BD}" type="pres">
      <dgm:prSet presAssocID="{057DC5C8-3604-4B0E-BF01-6AEB2116D04A}" presName="childNode1tx" presStyleLbl="bgAcc1" presStyleIdx="4" presStyleCnt="6">
        <dgm:presLayoutVars>
          <dgm:bulletEnabled val="1"/>
        </dgm:presLayoutVars>
      </dgm:prSet>
      <dgm:spPr/>
    </dgm:pt>
    <dgm:pt modelId="{080E6A9D-9B2A-4F3E-B438-5331AF6E5F19}" type="pres">
      <dgm:prSet presAssocID="{057DC5C8-3604-4B0E-BF01-6AEB2116D04A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259C67B0-8754-4CDF-AEA4-CD375035E9D4}" type="pres">
      <dgm:prSet presAssocID="{057DC5C8-3604-4B0E-BF01-6AEB2116D04A}" presName="connSite1" presStyleCnt="0"/>
      <dgm:spPr/>
    </dgm:pt>
    <dgm:pt modelId="{57A9DDAF-FFEE-4B59-ADE6-AB28A2F68892}" type="pres">
      <dgm:prSet presAssocID="{522C3169-1A6A-40EC-B465-E6746CD22EE1}" presName="Name9" presStyleLbl="sibTrans2D1" presStyleIdx="4" presStyleCnt="5"/>
      <dgm:spPr/>
    </dgm:pt>
    <dgm:pt modelId="{40C18BE9-94E4-40BA-92C0-A5C2B01F3CC0}" type="pres">
      <dgm:prSet presAssocID="{4AAC69AB-D53C-4377-9D95-20782CF02101}" presName="composite2" presStyleCnt="0"/>
      <dgm:spPr/>
    </dgm:pt>
    <dgm:pt modelId="{7D67AB68-9329-4FBA-9E93-9A8A8D0EF318}" type="pres">
      <dgm:prSet presAssocID="{4AAC69AB-D53C-4377-9D95-20782CF02101}" presName="dummyNode2" presStyleLbl="node1" presStyleIdx="4" presStyleCnt="6"/>
      <dgm:spPr/>
    </dgm:pt>
    <dgm:pt modelId="{C65F2718-D1AA-47CB-A748-306D142AD7F4}" type="pres">
      <dgm:prSet presAssocID="{4AAC69AB-D53C-4377-9D95-20782CF02101}" presName="childNode2" presStyleLbl="bgAcc1" presStyleIdx="5" presStyleCnt="6">
        <dgm:presLayoutVars>
          <dgm:bulletEnabled val="1"/>
        </dgm:presLayoutVars>
      </dgm:prSet>
      <dgm:spPr/>
    </dgm:pt>
    <dgm:pt modelId="{021632BB-280D-4016-BF7B-E1E2329CC280}" type="pres">
      <dgm:prSet presAssocID="{4AAC69AB-D53C-4377-9D95-20782CF02101}" presName="childNode2tx" presStyleLbl="bgAcc1" presStyleIdx="5" presStyleCnt="6">
        <dgm:presLayoutVars>
          <dgm:bulletEnabled val="1"/>
        </dgm:presLayoutVars>
      </dgm:prSet>
      <dgm:spPr/>
    </dgm:pt>
    <dgm:pt modelId="{A6FC73BC-D7C6-46A6-B77B-363802BA7EC5}" type="pres">
      <dgm:prSet presAssocID="{4AAC69AB-D53C-4377-9D95-20782CF02101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0B5B04C7-A725-4C9B-A760-65B68B81766E}" type="pres">
      <dgm:prSet presAssocID="{4AAC69AB-D53C-4377-9D95-20782CF02101}" presName="connSite2" presStyleCnt="0"/>
      <dgm:spPr/>
    </dgm:pt>
  </dgm:ptLst>
  <dgm:cxnLst>
    <dgm:cxn modelId="{248B3E03-692E-45C0-88D6-10ADDF7AB162}" srcId="{7D3CB372-FC79-490B-815E-599551A24B40}" destId="{F9D32835-B03A-475E-B46E-E88E22D5E9F5}" srcOrd="2" destOrd="0" parTransId="{F4E63C3E-C2AE-4D16-B2C3-5C7BCE90AA18}" sibTransId="{ACC9ED6C-BBF2-427F-82E2-4633CCC118C8}"/>
    <dgm:cxn modelId="{F7FA4A05-C5D7-4899-BC53-C834AD625709}" type="presOf" srcId="{ACC9ED6C-BBF2-427F-82E2-4633CCC118C8}" destId="{5D0E37C8-ECDC-4C84-BCD4-76A3DB2908D9}" srcOrd="0" destOrd="0" presId="urn:microsoft.com/office/officeart/2005/8/layout/hProcess4"/>
    <dgm:cxn modelId="{F392A63F-B023-4E4E-A001-B607EC503150}" type="presOf" srcId="{7D3CB372-FC79-490B-815E-599551A24B40}" destId="{98BD5F76-DB6D-40C7-BE29-1050FA35F28A}" srcOrd="0" destOrd="0" presId="urn:microsoft.com/office/officeart/2005/8/layout/hProcess4"/>
    <dgm:cxn modelId="{D196C249-E397-4C55-BDFE-0C05FD59BA21}" type="presOf" srcId="{C9518A5F-A0FC-4F77-8C90-8F1A92EA8A13}" destId="{E4009D7C-A968-4D8B-9CF4-E27E53C0843E}" srcOrd="0" destOrd="0" presId="urn:microsoft.com/office/officeart/2005/8/layout/hProcess4"/>
    <dgm:cxn modelId="{ACCFA86D-6B35-4EAB-9CAE-0CAC28E918F4}" type="presOf" srcId="{C48EA638-2794-47B9-9D54-3B7B6D2EC123}" destId="{0C3FC0C3-6E5A-4FB5-B49F-AF1882698B96}" srcOrd="0" destOrd="0" presId="urn:microsoft.com/office/officeart/2005/8/layout/hProcess4"/>
    <dgm:cxn modelId="{295AF17D-1948-48B8-808E-3F56C998D86F}" srcId="{7D3CB372-FC79-490B-815E-599551A24B40}" destId="{7098F327-40C5-43C6-8A18-A39A21C3E467}" srcOrd="1" destOrd="0" parTransId="{4BC5301C-39B2-40A4-807E-8F8D4817623C}" sibTransId="{C9518A5F-A0FC-4F77-8C90-8F1A92EA8A13}"/>
    <dgm:cxn modelId="{20633789-7B23-42DF-8547-607EBCAB3782}" type="presOf" srcId="{B3329781-BCC1-43CF-AD83-9802EDACCF6B}" destId="{E2276783-E61D-4A70-AA4D-AD3FC660DDD0}" srcOrd="0" destOrd="0" presId="urn:microsoft.com/office/officeart/2005/8/layout/hProcess4"/>
    <dgm:cxn modelId="{29C38F8E-01C4-4FEF-95DC-61A12CC809F5}" srcId="{7D3CB372-FC79-490B-815E-599551A24B40}" destId="{C48EA638-2794-47B9-9D54-3B7B6D2EC123}" srcOrd="3" destOrd="0" parTransId="{578DAE22-9081-4793-8A78-F675EB1F3263}" sibTransId="{B3329781-BCC1-43CF-AD83-9802EDACCF6B}"/>
    <dgm:cxn modelId="{8C70C794-E35D-40BA-A6B2-2F3C4C19255D}" type="presOf" srcId="{057DC5C8-3604-4B0E-BF01-6AEB2116D04A}" destId="{080E6A9D-9B2A-4F3E-B438-5331AF6E5F19}" srcOrd="0" destOrd="0" presId="urn:microsoft.com/office/officeart/2005/8/layout/hProcess4"/>
    <dgm:cxn modelId="{D343B496-3F18-4F48-8E3F-2ADD0FE87CD5}" type="presOf" srcId="{A46B101E-1FC0-4B78-ABEC-623937A7BCBF}" destId="{D08EEAC9-6246-4591-9BCD-A158AC5AD61B}" srcOrd="0" destOrd="0" presId="urn:microsoft.com/office/officeart/2005/8/layout/hProcess4"/>
    <dgm:cxn modelId="{EDA044A5-46ED-4759-8909-FC26139C22E6}" srcId="{7D3CB372-FC79-490B-815E-599551A24B40}" destId="{057DC5C8-3604-4B0E-BF01-6AEB2116D04A}" srcOrd="4" destOrd="0" parTransId="{30A4514F-A269-4046-813B-C75B7D2CC14E}" sibTransId="{522C3169-1A6A-40EC-B465-E6746CD22EE1}"/>
    <dgm:cxn modelId="{41862FB7-411A-4E55-8C28-93182336F9A0}" type="presOf" srcId="{F9D32835-B03A-475E-B46E-E88E22D5E9F5}" destId="{789B280A-68D1-45C9-9E0F-E5EFE510A4EE}" srcOrd="0" destOrd="0" presId="urn:microsoft.com/office/officeart/2005/8/layout/hProcess4"/>
    <dgm:cxn modelId="{DE593BBC-AD6B-4702-8DFB-9641DBF17720}" type="presOf" srcId="{7098F327-40C5-43C6-8A18-A39A21C3E467}" destId="{68A4C1CC-2539-425A-866A-D338F68F9B21}" srcOrd="0" destOrd="0" presId="urn:microsoft.com/office/officeart/2005/8/layout/hProcess4"/>
    <dgm:cxn modelId="{DC3D5EC9-6165-4655-8086-C5CE2A933371}" srcId="{7D3CB372-FC79-490B-815E-599551A24B40}" destId="{7564B3C3-664A-471E-A4DA-C3668E66223F}" srcOrd="0" destOrd="0" parTransId="{99153F63-DEAE-4FF8-9AC8-78131480878C}" sibTransId="{A46B101E-1FC0-4B78-ABEC-623937A7BCBF}"/>
    <dgm:cxn modelId="{11E77BD9-C0F9-4677-8BCF-93F1251048F7}" type="presOf" srcId="{522C3169-1A6A-40EC-B465-E6746CD22EE1}" destId="{57A9DDAF-FFEE-4B59-ADE6-AB28A2F68892}" srcOrd="0" destOrd="0" presId="urn:microsoft.com/office/officeart/2005/8/layout/hProcess4"/>
    <dgm:cxn modelId="{70D2E3F2-3789-4590-BD9B-C4B4DD953682}" type="presOf" srcId="{7564B3C3-664A-471E-A4DA-C3668E66223F}" destId="{A6EAA29B-AAD6-4DD5-99C0-5C2D7F2E587E}" srcOrd="0" destOrd="0" presId="urn:microsoft.com/office/officeart/2005/8/layout/hProcess4"/>
    <dgm:cxn modelId="{3896AFF8-A815-43E0-BBF6-AAEBF04745DD}" type="presOf" srcId="{4AAC69AB-D53C-4377-9D95-20782CF02101}" destId="{A6FC73BC-D7C6-46A6-B77B-363802BA7EC5}" srcOrd="0" destOrd="0" presId="urn:microsoft.com/office/officeart/2005/8/layout/hProcess4"/>
    <dgm:cxn modelId="{D4A90DFF-1528-40AA-85D3-D279C1BF4D53}" srcId="{7D3CB372-FC79-490B-815E-599551A24B40}" destId="{4AAC69AB-D53C-4377-9D95-20782CF02101}" srcOrd="5" destOrd="0" parTransId="{4FE9596B-2696-49B2-B321-BD0D43D91A74}" sibTransId="{71D07CB5-FA5C-42FD-A586-F9F26438BBFE}"/>
    <dgm:cxn modelId="{2DB4FCBE-5116-410E-A5F3-D7A6535F9EC2}" type="presParOf" srcId="{98BD5F76-DB6D-40C7-BE29-1050FA35F28A}" destId="{B44C8BB6-FC92-49F1-9A50-05E2B063322E}" srcOrd="0" destOrd="0" presId="urn:microsoft.com/office/officeart/2005/8/layout/hProcess4"/>
    <dgm:cxn modelId="{E5951E04-BF5A-4D9A-8E9A-B8BDD59627D3}" type="presParOf" srcId="{98BD5F76-DB6D-40C7-BE29-1050FA35F28A}" destId="{5EB63208-D5F9-44A5-8A0E-CDA44D224ED2}" srcOrd="1" destOrd="0" presId="urn:microsoft.com/office/officeart/2005/8/layout/hProcess4"/>
    <dgm:cxn modelId="{724F706B-5674-442E-A9BF-54919B3D9351}" type="presParOf" srcId="{98BD5F76-DB6D-40C7-BE29-1050FA35F28A}" destId="{AAF63FE7-6B39-4166-8A2C-6CF823E1F721}" srcOrd="2" destOrd="0" presId="urn:microsoft.com/office/officeart/2005/8/layout/hProcess4"/>
    <dgm:cxn modelId="{6F773C12-AE61-40B9-970F-18B44C00D987}" type="presParOf" srcId="{AAF63FE7-6B39-4166-8A2C-6CF823E1F721}" destId="{AE1BD7AF-1772-4E9B-BDAF-959630C27BCA}" srcOrd="0" destOrd="0" presId="urn:microsoft.com/office/officeart/2005/8/layout/hProcess4"/>
    <dgm:cxn modelId="{B366F04A-276D-4494-A91D-BD4D419452B9}" type="presParOf" srcId="{AE1BD7AF-1772-4E9B-BDAF-959630C27BCA}" destId="{7E46B5DE-639B-400D-A070-CE6C8828FEBC}" srcOrd="0" destOrd="0" presId="urn:microsoft.com/office/officeart/2005/8/layout/hProcess4"/>
    <dgm:cxn modelId="{85E0864E-10C4-424F-AA4C-3D019B02C778}" type="presParOf" srcId="{AE1BD7AF-1772-4E9B-BDAF-959630C27BCA}" destId="{F3CE26E1-B2CB-4A3A-8853-F4A4CF40BCA3}" srcOrd="1" destOrd="0" presId="urn:microsoft.com/office/officeart/2005/8/layout/hProcess4"/>
    <dgm:cxn modelId="{6917AEAE-DD5F-453F-8241-178106BDB640}" type="presParOf" srcId="{AE1BD7AF-1772-4E9B-BDAF-959630C27BCA}" destId="{1F50FA9E-5244-463E-A1DB-E2CE77848ECB}" srcOrd="2" destOrd="0" presId="urn:microsoft.com/office/officeart/2005/8/layout/hProcess4"/>
    <dgm:cxn modelId="{9C2E63D6-8329-4C0F-90D9-E2BA1F78CB76}" type="presParOf" srcId="{AE1BD7AF-1772-4E9B-BDAF-959630C27BCA}" destId="{A6EAA29B-AAD6-4DD5-99C0-5C2D7F2E587E}" srcOrd="3" destOrd="0" presId="urn:microsoft.com/office/officeart/2005/8/layout/hProcess4"/>
    <dgm:cxn modelId="{981B55A6-133A-4798-80F0-BE08A5974A25}" type="presParOf" srcId="{AE1BD7AF-1772-4E9B-BDAF-959630C27BCA}" destId="{96112DCA-94F8-4D6A-844E-C3B00D5D4B5A}" srcOrd="4" destOrd="0" presId="urn:microsoft.com/office/officeart/2005/8/layout/hProcess4"/>
    <dgm:cxn modelId="{FADFD93B-5DC7-4C7D-A451-01F3F958C19D}" type="presParOf" srcId="{AAF63FE7-6B39-4166-8A2C-6CF823E1F721}" destId="{D08EEAC9-6246-4591-9BCD-A158AC5AD61B}" srcOrd="1" destOrd="0" presId="urn:microsoft.com/office/officeart/2005/8/layout/hProcess4"/>
    <dgm:cxn modelId="{279292DE-EFE7-476A-B771-B823815670F0}" type="presParOf" srcId="{AAF63FE7-6B39-4166-8A2C-6CF823E1F721}" destId="{45E07828-A380-4341-B041-E08D1D2FE1CA}" srcOrd="2" destOrd="0" presId="urn:microsoft.com/office/officeart/2005/8/layout/hProcess4"/>
    <dgm:cxn modelId="{91783616-AD5C-4948-AA63-49A743E5EF1C}" type="presParOf" srcId="{45E07828-A380-4341-B041-E08D1D2FE1CA}" destId="{D35CB6E2-C119-4811-BB4A-7371E3B13917}" srcOrd="0" destOrd="0" presId="urn:microsoft.com/office/officeart/2005/8/layout/hProcess4"/>
    <dgm:cxn modelId="{D0B7D148-462F-4E5B-B3B3-F6D177337353}" type="presParOf" srcId="{45E07828-A380-4341-B041-E08D1D2FE1CA}" destId="{ABE5994A-1FE2-4583-88DB-B44FE3C12A0F}" srcOrd="1" destOrd="0" presId="urn:microsoft.com/office/officeart/2005/8/layout/hProcess4"/>
    <dgm:cxn modelId="{5757B93B-0A22-4FF9-A5BE-11FC6E6320F4}" type="presParOf" srcId="{45E07828-A380-4341-B041-E08D1D2FE1CA}" destId="{1E1CF8DB-D4BB-4C68-8054-AE123B3CF07F}" srcOrd="2" destOrd="0" presId="urn:microsoft.com/office/officeart/2005/8/layout/hProcess4"/>
    <dgm:cxn modelId="{AE7EC060-201A-4993-A084-E4C00025ABDF}" type="presParOf" srcId="{45E07828-A380-4341-B041-E08D1D2FE1CA}" destId="{68A4C1CC-2539-425A-866A-D338F68F9B21}" srcOrd="3" destOrd="0" presId="urn:microsoft.com/office/officeart/2005/8/layout/hProcess4"/>
    <dgm:cxn modelId="{2574483A-9503-488C-9CF7-7E64D8AF4ACF}" type="presParOf" srcId="{45E07828-A380-4341-B041-E08D1D2FE1CA}" destId="{C3DB91F1-2779-407E-B176-6B24F67D249F}" srcOrd="4" destOrd="0" presId="urn:microsoft.com/office/officeart/2005/8/layout/hProcess4"/>
    <dgm:cxn modelId="{9028912C-CB4A-4117-A2D8-78AC9D0D56C1}" type="presParOf" srcId="{AAF63FE7-6B39-4166-8A2C-6CF823E1F721}" destId="{E4009D7C-A968-4D8B-9CF4-E27E53C0843E}" srcOrd="3" destOrd="0" presId="urn:microsoft.com/office/officeart/2005/8/layout/hProcess4"/>
    <dgm:cxn modelId="{7C7A85CE-96B8-4FE9-8CD2-2CE93B630245}" type="presParOf" srcId="{AAF63FE7-6B39-4166-8A2C-6CF823E1F721}" destId="{9FF6D6E5-9722-4611-9DDB-09FEB0AF57B1}" srcOrd="4" destOrd="0" presId="urn:microsoft.com/office/officeart/2005/8/layout/hProcess4"/>
    <dgm:cxn modelId="{B93DAE49-72D5-40C0-9A60-52EA1088FEC0}" type="presParOf" srcId="{9FF6D6E5-9722-4611-9DDB-09FEB0AF57B1}" destId="{2193C6D0-3852-42BA-A5EA-8DC83F96E155}" srcOrd="0" destOrd="0" presId="urn:microsoft.com/office/officeart/2005/8/layout/hProcess4"/>
    <dgm:cxn modelId="{720CB26D-5BA7-4F8C-B48C-7E684971F7B5}" type="presParOf" srcId="{9FF6D6E5-9722-4611-9DDB-09FEB0AF57B1}" destId="{52E70D6D-607E-4A6E-B6B2-456D5E96E29E}" srcOrd="1" destOrd="0" presId="urn:microsoft.com/office/officeart/2005/8/layout/hProcess4"/>
    <dgm:cxn modelId="{D23DA233-8EAA-4E75-B134-AD48BB8B762B}" type="presParOf" srcId="{9FF6D6E5-9722-4611-9DDB-09FEB0AF57B1}" destId="{F86DB390-8464-4AB0-B84B-7378BF463594}" srcOrd="2" destOrd="0" presId="urn:microsoft.com/office/officeart/2005/8/layout/hProcess4"/>
    <dgm:cxn modelId="{A132AECC-EAFC-4794-B8F7-56A3D1088A37}" type="presParOf" srcId="{9FF6D6E5-9722-4611-9DDB-09FEB0AF57B1}" destId="{789B280A-68D1-45C9-9E0F-E5EFE510A4EE}" srcOrd="3" destOrd="0" presId="urn:microsoft.com/office/officeart/2005/8/layout/hProcess4"/>
    <dgm:cxn modelId="{0616A05C-1321-459F-BF86-165C61E5EF80}" type="presParOf" srcId="{9FF6D6E5-9722-4611-9DDB-09FEB0AF57B1}" destId="{45A5F011-E05B-4BFF-A79E-037480F2667D}" srcOrd="4" destOrd="0" presId="urn:microsoft.com/office/officeart/2005/8/layout/hProcess4"/>
    <dgm:cxn modelId="{9E2752CB-75FE-4E46-87B5-F96CC0A13E0E}" type="presParOf" srcId="{AAF63FE7-6B39-4166-8A2C-6CF823E1F721}" destId="{5D0E37C8-ECDC-4C84-BCD4-76A3DB2908D9}" srcOrd="5" destOrd="0" presId="urn:microsoft.com/office/officeart/2005/8/layout/hProcess4"/>
    <dgm:cxn modelId="{8C5FC05C-ED5A-4562-AC1F-C15BE83AE9DA}" type="presParOf" srcId="{AAF63FE7-6B39-4166-8A2C-6CF823E1F721}" destId="{8EA7883E-3B43-4B32-A75F-484F161FA174}" srcOrd="6" destOrd="0" presId="urn:microsoft.com/office/officeart/2005/8/layout/hProcess4"/>
    <dgm:cxn modelId="{86893F4A-89E4-4A6D-B7C2-568D3FDBD85D}" type="presParOf" srcId="{8EA7883E-3B43-4B32-A75F-484F161FA174}" destId="{F51DD823-D18C-4937-AA09-7E707ECCDA74}" srcOrd="0" destOrd="0" presId="urn:microsoft.com/office/officeart/2005/8/layout/hProcess4"/>
    <dgm:cxn modelId="{0C139C58-28E8-4204-8C78-353FDA1E76F8}" type="presParOf" srcId="{8EA7883E-3B43-4B32-A75F-484F161FA174}" destId="{D0E07F77-F09E-4A3F-BFBD-E34519BB4407}" srcOrd="1" destOrd="0" presId="urn:microsoft.com/office/officeart/2005/8/layout/hProcess4"/>
    <dgm:cxn modelId="{DE5925BB-017C-4F2A-8305-9076D9F5E645}" type="presParOf" srcId="{8EA7883E-3B43-4B32-A75F-484F161FA174}" destId="{92B5107C-36F1-4D46-9F16-338A97867297}" srcOrd="2" destOrd="0" presId="urn:microsoft.com/office/officeart/2005/8/layout/hProcess4"/>
    <dgm:cxn modelId="{41598D59-6443-4BD6-8CAC-D72074D13F82}" type="presParOf" srcId="{8EA7883E-3B43-4B32-A75F-484F161FA174}" destId="{0C3FC0C3-6E5A-4FB5-B49F-AF1882698B96}" srcOrd="3" destOrd="0" presId="urn:microsoft.com/office/officeart/2005/8/layout/hProcess4"/>
    <dgm:cxn modelId="{434C920F-0A62-4930-AED2-3669384819C8}" type="presParOf" srcId="{8EA7883E-3B43-4B32-A75F-484F161FA174}" destId="{8654BF07-94E7-43DB-8084-E393F604F214}" srcOrd="4" destOrd="0" presId="urn:microsoft.com/office/officeart/2005/8/layout/hProcess4"/>
    <dgm:cxn modelId="{D4A19961-D01D-4826-877F-ACD0E4A038E0}" type="presParOf" srcId="{AAF63FE7-6B39-4166-8A2C-6CF823E1F721}" destId="{E2276783-E61D-4A70-AA4D-AD3FC660DDD0}" srcOrd="7" destOrd="0" presId="urn:microsoft.com/office/officeart/2005/8/layout/hProcess4"/>
    <dgm:cxn modelId="{0103AE2B-C80F-4356-9F8C-E471A8141366}" type="presParOf" srcId="{AAF63FE7-6B39-4166-8A2C-6CF823E1F721}" destId="{50D87B02-DDF2-4EA9-AD57-ABA9943BDE5A}" srcOrd="8" destOrd="0" presId="urn:microsoft.com/office/officeart/2005/8/layout/hProcess4"/>
    <dgm:cxn modelId="{5EE71E05-601D-4431-8D36-C29CF33422DD}" type="presParOf" srcId="{50D87B02-DDF2-4EA9-AD57-ABA9943BDE5A}" destId="{C293EF74-91A4-49E6-8AED-947881866D69}" srcOrd="0" destOrd="0" presId="urn:microsoft.com/office/officeart/2005/8/layout/hProcess4"/>
    <dgm:cxn modelId="{F4CD7F9D-E213-4971-88F0-BBFA7FBEB7CF}" type="presParOf" srcId="{50D87B02-DDF2-4EA9-AD57-ABA9943BDE5A}" destId="{A4D7E011-E2FF-45DD-8FB3-571EC34ADC99}" srcOrd="1" destOrd="0" presId="urn:microsoft.com/office/officeart/2005/8/layout/hProcess4"/>
    <dgm:cxn modelId="{DBF041FB-E0F6-43E0-8B27-3E185952DE13}" type="presParOf" srcId="{50D87B02-DDF2-4EA9-AD57-ABA9943BDE5A}" destId="{6F1A8057-8FB2-4CEB-B9C5-A3D9C5FC15BD}" srcOrd="2" destOrd="0" presId="urn:microsoft.com/office/officeart/2005/8/layout/hProcess4"/>
    <dgm:cxn modelId="{53EF4816-B186-44EC-8044-D611ACFBC9B2}" type="presParOf" srcId="{50D87B02-DDF2-4EA9-AD57-ABA9943BDE5A}" destId="{080E6A9D-9B2A-4F3E-B438-5331AF6E5F19}" srcOrd="3" destOrd="0" presId="urn:microsoft.com/office/officeart/2005/8/layout/hProcess4"/>
    <dgm:cxn modelId="{60399BCA-136E-4BD0-8D03-9E243E8F7D90}" type="presParOf" srcId="{50D87B02-DDF2-4EA9-AD57-ABA9943BDE5A}" destId="{259C67B0-8754-4CDF-AEA4-CD375035E9D4}" srcOrd="4" destOrd="0" presId="urn:microsoft.com/office/officeart/2005/8/layout/hProcess4"/>
    <dgm:cxn modelId="{CC8DDE63-0533-4D63-97B0-80D1B74FDAA9}" type="presParOf" srcId="{AAF63FE7-6B39-4166-8A2C-6CF823E1F721}" destId="{57A9DDAF-FFEE-4B59-ADE6-AB28A2F68892}" srcOrd="9" destOrd="0" presId="urn:microsoft.com/office/officeart/2005/8/layout/hProcess4"/>
    <dgm:cxn modelId="{D3E7F6C2-8FD6-4195-9366-9DE91748C42A}" type="presParOf" srcId="{AAF63FE7-6B39-4166-8A2C-6CF823E1F721}" destId="{40C18BE9-94E4-40BA-92C0-A5C2B01F3CC0}" srcOrd="10" destOrd="0" presId="urn:microsoft.com/office/officeart/2005/8/layout/hProcess4"/>
    <dgm:cxn modelId="{800B8851-CDA1-4640-898C-D5566EC3C80B}" type="presParOf" srcId="{40C18BE9-94E4-40BA-92C0-A5C2B01F3CC0}" destId="{7D67AB68-9329-4FBA-9E93-9A8A8D0EF318}" srcOrd="0" destOrd="0" presId="urn:microsoft.com/office/officeart/2005/8/layout/hProcess4"/>
    <dgm:cxn modelId="{46DCFBAF-6062-4765-8530-04F947DE135E}" type="presParOf" srcId="{40C18BE9-94E4-40BA-92C0-A5C2B01F3CC0}" destId="{C65F2718-D1AA-47CB-A748-306D142AD7F4}" srcOrd="1" destOrd="0" presId="urn:microsoft.com/office/officeart/2005/8/layout/hProcess4"/>
    <dgm:cxn modelId="{9EA14C54-4774-445A-BAC7-309D2D1B6EC6}" type="presParOf" srcId="{40C18BE9-94E4-40BA-92C0-A5C2B01F3CC0}" destId="{021632BB-280D-4016-BF7B-E1E2329CC280}" srcOrd="2" destOrd="0" presId="urn:microsoft.com/office/officeart/2005/8/layout/hProcess4"/>
    <dgm:cxn modelId="{7B6117A5-C6D4-4FC6-86CB-064BE2953719}" type="presParOf" srcId="{40C18BE9-94E4-40BA-92C0-A5C2B01F3CC0}" destId="{A6FC73BC-D7C6-46A6-B77B-363802BA7EC5}" srcOrd="3" destOrd="0" presId="urn:microsoft.com/office/officeart/2005/8/layout/hProcess4"/>
    <dgm:cxn modelId="{5FCE1563-5C95-4A01-B06F-1B547BCD972C}" type="presParOf" srcId="{40C18BE9-94E4-40BA-92C0-A5C2B01F3CC0}" destId="{0B5B04C7-A725-4C9B-A760-65B68B81766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B76C38-5028-4A1F-992F-FE40F26DEFE6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5CD67E2-44E0-4F25-B778-4D5D7E05EB12}" type="pres">
      <dgm:prSet presAssocID="{08B76C38-5028-4A1F-992F-FE40F26DEFE6}" presName="Name0" presStyleCnt="0">
        <dgm:presLayoutVars>
          <dgm:resizeHandles/>
        </dgm:presLayoutVars>
      </dgm:prSet>
      <dgm:spPr/>
    </dgm:pt>
  </dgm:ptLst>
  <dgm:cxnLst>
    <dgm:cxn modelId="{71ECCD9B-0A4F-4F78-A6CF-F8A3B41EEE56}" type="presOf" srcId="{08B76C38-5028-4A1F-992F-FE40F26DEFE6}" destId="{75CD67E2-44E0-4F25-B778-4D5D7E05EB12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D510835-D801-4FBF-9771-0433154DC62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417AD-F564-4F3C-8892-A1F4C7AB1B02}">
      <dgm:prSet phldrT="[Text]"/>
      <dgm:spPr/>
      <dgm:t>
        <a:bodyPr/>
        <a:lstStyle/>
        <a:p>
          <a:r>
            <a:rPr lang="en-US"/>
            <a:t>Bacteria Strain</a:t>
          </a:r>
        </a:p>
      </dgm:t>
    </dgm:pt>
    <dgm:pt modelId="{3A6CE920-BAFD-44DD-BD7C-4C0B2C7B4DFB}" type="parTrans" cxnId="{0C0BC8A7-0EF8-4E72-B197-0AF0B1385DBE}">
      <dgm:prSet/>
      <dgm:spPr/>
      <dgm:t>
        <a:bodyPr/>
        <a:lstStyle/>
        <a:p>
          <a:endParaRPr lang="en-US"/>
        </a:p>
      </dgm:t>
    </dgm:pt>
    <dgm:pt modelId="{BC9DDCB8-CF30-42DB-87A8-E5EA259B1A47}" type="sibTrans" cxnId="{0C0BC8A7-0EF8-4E72-B197-0AF0B1385DBE}">
      <dgm:prSet/>
      <dgm:spPr/>
      <dgm:t>
        <a:bodyPr/>
        <a:lstStyle/>
        <a:p>
          <a:endParaRPr lang="en-US"/>
        </a:p>
      </dgm:t>
    </dgm:pt>
    <dgm:pt modelId="{B83A1FFE-70EC-4C39-9512-1B803B47DBBB}">
      <dgm:prSet phldrT="[Text]"/>
      <dgm:spPr/>
      <dgm:t>
        <a:bodyPr/>
        <a:lstStyle/>
        <a:p>
          <a:r>
            <a:rPr lang="en-US"/>
            <a:t>Hydrocarbon is Added</a:t>
          </a:r>
        </a:p>
      </dgm:t>
    </dgm:pt>
    <dgm:pt modelId="{C86EB36B-8DFC-45C8-B379-200ECF01E4B6}" type="parTrans" cxnId="{0E53F66B-5502-40BE-9DD4-08D58D4C1621}">
      <dgm:prSet/>
      <dgm:spPr/>
      <dgm:t>
        <a:bodyPr/>
        <a:lstStyle/>
        <a:p>
          <a:endParaRPr lang="en-US"/>
        </a:p>
      </dgm:t>
    </dgm:pt>
    <dgm:pt modelId="{75443425-6F40-4739-B01F-28AD21175A12}" type="sibTrans" cxnId="{0E53F66B-5502-40BE-9DD4-08D58D4C1621}">
      <dgm:prSet/>
      <dgm:spPr/>
      <dgm:t>
        <a:bodyPr/>
        <a:lstStyle/>
        <a:p>
          <a:endParaRPr lang="en-US"/>
        </a:p>
      </dgm:t>
    </dgm:pt>
    <dgm:pt modelId="{325BF505-874B-4D2E-8F49-DDE0DACBE369}">
      <dgm:prSet phldrT="[Text]"/>
      <dgm:spPr/>
      <dgm:t>
        <a:bodyPr/>
        <a:lstStyle/>
        <a:p>
          <a:r>
            <a:rPr lang="en-US"/>
            <a:t>Bacteria Uses Fermentation</a:t>
          </a:r>
        </a:p>
      </dgm:t>
    </dgm:pt>
    <dgm:pt modelId="{590440AB-845A-4297-BEFA-541C6A326B5C}" type="parTrans" cxnId="{61729C4E-627A-4416-B36A-66C1DACECCA1}">
      <dgm:prSet/>
      <dgm:spPr/>
      <dgm:t>
        <a:bodyPr/>
        <a:lstStyle/>
        <a:p>
          <a:endParaRPr lang="en-US"/>
        </a:p>
      </dgm:t>
    </dgm:pt>
    <dgm:pt modelId="{84F4EB30-0BA7-4F30-B2AE-09B0F49D0044}" type="sibTrans" cxnId="{61729C4E-627A-4416-B36A-66C1DACECCA1}">
      <dgm:prSet/>
      <dgm:spPr/>
      <dgm:t>
        <a:bodyPr/>
        <a:lstStyle/>
        <a:p>
          <a:endParaRPr lang="en-US"/>
        </a:p>
      </dgm:t>
    </dgm:pt>
    <dgm:pt modelId="{27888BAB-4C20-448D-8F47-54293CFF88CE}">
      <dgm:prSet phldrT="[Text]"/>
      <dgm:spPr/>
      <dgm:t>
        <a:bodyPr/>
        <a:lstStyle/>
        <a:p>
          <a:r>
            <a:rPr lang="en-US"/>
            <a:t>After Fermentation, the Bacteria Leaves Behind Several Elements</a:t>
          </a:r>
        </a:p>
      </dgm:t>
    </dgm:pt>
    <dgm:pt modelId="{DA03571A-36DE-4B38-B0BE-C25D604C2436}" type="parTrans" cxnId="{17524F5E-3706-4477-B59C-75FA9EA0E910}">
      <dgm:prSet/>
      <dgm:spPr/>
      <dgm:t>
        <a:bodyPr/>
        <a:lstStyle/>
        <a:p>
          <a:endParaRPr lang="en-US"/>
        </a:p>
      </dgm:t>
    </dgm:pt>
    <dgm:pt modelId="{5F22E16B-650E-426B-807F-D78CE2940CE8}" type="sibTrans" cxnId="{17524F5E-3706-4477-B59C-75FA9EA0E910}">
      <dgm:prSet/>
      <dgm:spPr/>
      <dgm:t>
        <a:bodyPr/>
        <a:lstStyle/>
        <a:p>
          <a:endParaRPr lang="en-US"/>
        </a:p>
      </dgm:t>
    </dgm:pt>
    <dgm:pt modelId="{4A7339B4-F1B5-4588-8B6D-7CCADBC638EA}">
      <dgm:prSet phldrT="[Text]"/>
      <dgm:spPr/>
      <dgm:t>
        <a:bodyPr/>
        <a:lstStyle/>
        <a:p>
          <a:r>
            <a:rPr lang="en-US"/>
            <a:t>Hydrogen Gas can be Filtered Out.</a:t>
          </a:r>
        </a:p>
      </dgm:t>
    </dgm:pt>
    <dgm:pt modelId="{E4766537-B86A-43D4-A064-D78979C425B3}" type="parTrans" cxnId="{F15A148D-D413-4F94-906C-9387AAEC7F3C}">
      <dgm:prSet/>
      <dgm:spPr/>
      <dgm:t>
        <a:bodyPr/>
        <a:lstStyle/>
        <a:p>
          <a:endParaRPr lang="en-US"/>
        </a:p>
      </dgm:t>
    </dgm:pt>
    <dgm:pt modelId="{3E58A500-2D9E-4CCA-87B8-0569F8C04C71}" type="sibTrans" cxnId="{F15A148D-D413-4F94-906C-9387AAEC7F3C}">
      <dgm:prSet/>
      <dgm:spPr/>
      <dgm:t>
        <a:bodyPr/>
        <a:lstStyle/>
        <a:p>
          <a:endParaRPr lang="en-US"/>
        </a:p>
      </dgm:t>
    </dgm:pt>
    <dgm:pt modelId="{8914EA9F-EE40-4A2C-97DE-F9BFFFF0D327}" type="pres">
      <dgm:prSet presAssocID="{CD510835-D801-4FBF-9771-0433154DC626}" presName="cycle" presStyleCnt="0">
        <dgm:presLayoutVars>
          <dgm:dir/>
          <dgm:resizeHandles val="exact"/>
        </dgm:presLayoutVars>
      </dgm:prSet>
      <dgm:spPr/>
    </dgm:pt>
    <dgm:pt modelId="{54E21586-410E-473D-885C-83ECC932EFE9}" type="pres">
      <dgm:prSet presAssocID="{7BF417AD-F564-4F3C-8892-A1F4C7AB1B02}" presName="node" presStyleLbl="node1" presStyleIdx="0" presStyleCnt="5">
        <dgm:presLayoutVars>
          <dgm:bulletEnabled val="1"/>
        </dgm:presLayoutVars>
      </dgm:prSet>
      <dgm:spPr/>
    </dgm:pt>
    <dgm:pt modelId="{86C0B67D-C0B3-4F3A-A9A4-E405B4862C43}" type="pres">
      <dgm:prSet presAssocID="{BC9DDCB8-CF30-42DB-87A8-E5EA259B1A47}" presName="sibTrans" presStyleLbl="sibTrans2D1" presStyleIdx="0" presStyleCnt="5"/>
      <dgm:spPr/>
    </dgm:pt>
    <dgm:pt modelId="{B93DDCCE-1C0F-42F3-A069-9BBD4C391529}" type="pres">
      <dgm:prSet presAssocID="{BC9DDCB8-CF30-42DB-87A8-E5EA259B1A47}" presName="connectorText" presStyleLbl="sibTrans2D1" presStyleIdx="0" presStyleCnt="5"/>
      <dgm:spPr/>
    </dgm:pt>
    <dgm:pt modelId="{900764B5-7709-4D40-BCDF-005C70F3AC2A}" type="pres">
      <dgm:prSet presAssocID="{B83A1FFE-70EC-4C39-9512-1B803B47DBBB}" presName="node" presStyleLbl="node1" presStyleIdx="1" presStyleCnt="5">
        <dgm:presLayoutVars>
          <dgm:bulletEnabled val="1"/>
        </dgm:presLayoutVars>
      </dgm:prSet>
      <dgm:spPr/>
    </dgm:pt>
    <dgm:pt modelId="{641230D5-DFAA-47D4-9EB3-893ABAC42502}" type="pres">
      <dgm:prSet presAssocID="{75443425-6F40-4739-B01F-28AD21175A12}" presName="sibTrans" presStyleLbl="sibTrans2D1" presStyleIdx="1" presStyleCnt="5"/>
      <dgm:spPr/>
    </dgm:pt>
    <dgm:pt modelId="{899D6621-327B-427D-8DFC-9C7927D5E3EB}" type="pres">
      <dgm:prSet presAssocID="{75443425-6F40-4739-B01F-28AD21175A12}" presName="connectorText" presStyleLbl="sibTrans2D1" presStyleIdx="1" presStyleCnt="5"/>
      <dgm:spPr/>
    </dgm:pt>
    <dgm:pt modelId="{DBAF0E52-72A6-4CEE-8464-822E1FE305F3}" type="pres">
      <dgm:prSet presAssocID="{325BF505-874B-4D2E-8F49-DDE0DACBE369}" presName="node" presStyleLbl="node1" presStyleIdx="2" presStyleCnt="5">
        <dgm:presLayoutVars>
          <dgm:bulletEnabled val="1"/>
        </dgm:presLayoutVars>
      </dgm:prSet>
      <dgm:spPr/>
    </dgm:pt>
    <dgm:pt modelId="{BF6364CD-7210-4E68-97E8-D1CB7F60901E}" type="pres">
      <dgm:prSet presAssocID="{84F4EB30-0BA7-4F30-B2AE-09B0F49D0044}" presName="sibTrans" presStyleLbl="sibTrans2D1" presStyleIdx="2" presStyleCnt="5"/>
      <dgm:spPr/>
    </dgm:pt>
    <dgm:pt modelId="{0D8DB7F9-D822-40B2-9D77-B63CC748FEDA}" type="pres">
      <dgm:prSet presAssocID="{84F4EB30-0BA7-4F30-B2AE-09B0F49D0044}" presName="connectorText" presStyleLbl="sibTrans2D1" presStyleIdx="2" presStyleCnt="5"/>
      <dgm:spPr/>
    </dgm:pt>
    <dgm:pt modelId="{2441B6F8-933E-4000-A012-DD753105D603}" type="pres">
      <dgm:prSet presAssocID="{27888BAB-4C20-448D-8F47-54293CFF88CE}" presName="node" presStyleLbl="node1" presStyleIdx="3" presStyleCnt="5">
        <dgm:presLayoutVars>
          <dgm:bulletEnabled val="1"/>
        </dgm:presLayoutVars>
      </dgm:prSet>
      <dgm:spPr/>
    </dgm:pt>
    <dgm:pt modelId="{F1976A89-879F-45D5-95DA-ED9895813061}" type="pres">
      <dgm:prSet presAssocID="{5F22E16B-650E-426B-807F-D78CE2940CE8}" presName="sibTrans" presStyleLbl="sibTrans2D1" presStyleIdx="3" presStyleCnt="5"/>
      <dgm:spPr/>
    </dgm:pt>
    <dgm:pt modelId="{598CAF4E-6730-4834-BB02-047547312768}" type="pres">
      <dgm:prSet presAssocID="{5F22E16B-650E-426B-807F-D78CE2940CE8}" presName="connectorText" presStyleLbl="sibTrans2D1" presStyleIdx="3" presStyleCnt="5"/>
      <dgm:spPr/>
    </dgm:pt>
    <dgm:pt modelId="{7AAF0C99-0F9C-4EB0-9681-A79A7B542550}" type="pres">
      <dgm:prSet presAssocID="{4A7339B4-F1B5-4588-8B6D-7CCADBC638EA}" presName="node" presStyleLbl="node1" presStyleIdx="4" presStyleCnt="5">
        <dgm:presLayoutVars>
          <dgm:bulletEnabled val="1"/>
        </dgm:presLayoutVars>
      </dgm:prSet>
      <dgm:spPr/>
    </dgm:pt>
    <dgm:pt modelId="{66F73254-6A20-45CE-8B67-A08D30EBEFB5}" type="pres">
      <dgm:prSet presAssocID="{3E58A500-2D9E-4CCA-87B8-0569F8C04C71}" presName="sibTrans" presStyleLbl="sibTrans2D1" presStyleIdx="4" presStyleCnt="5"/>
      <dgm:spPr/>
    </dgm:pt>
    <dgm:pt modelId="{C7F01E05-A2B2-42F2-B907-CE652FD62805}" type="pres">
      <dgm:prSet presAssocID="{3E58A500-2D9E-4CCA-87B8-0569F8C04C71}" presName="connectorText" presStyleLbl="sibTrans2D1" presStyleIdx="4" presStyleCnt="5"/>
      <dgm:spPr/>
    </dgm:pt>
  </dgm:ptLst>
  <dgm:cxnLst>
    <dgm:cxn modelId="{C96F4F0A-0749-464E-A1DA-0DCE3B3F6BAB}" type="presOf" srcId="{27888BAB-4C20-448D-8F47-54293CFF88CE}" destId="{2441B6F8-933E-4000-A012-DD753105D603}" srcOrd="0" destOrd="0" presId="urn:microsoft.com/office/officeart/2005/8/layout/cycle2"/>
    <dgm:cxn modelId="{C9BFFE37-C02A-421C-A3F0-B1A809DAB067}" type="presOf" srcId="{84F4EB30-0BA7-4F30-B2AE-09B0F49D0044}" destId="{0D8DB7F9-D822-40B2-9D77-B63CC748FEDA}" srcOrd="1" destOrd="0" presId="urn:microsoft.com/office/officeart/2005/8/layout/cycle2"/>
    <dgm:cxn modelId="{60DA603E-DF20-40C8-AFFB-668439C542FC}" type="presOf" srcId="{84F4EB30-0BA7-4F30-B2AE-09B0F49D0044}" destId="{BF6364CD-7210-4E68-97E8-D1CB7F60901E}" srcOrd="0" destOrd="0" presId="urn:microsoft.com/office/officeart/2005/8/layout/cycle2"/>
    <dgm:cxn modelId="{17524F5E-3706-4477-B59C-75FA9EA0E910}" srcId="{CD510835-D801-4FBF-9771-0433154DC626}" destId="{27888BAB-4C20-448D-8F47-54293CFF88CE}" srcOrd="3" destOrd="0" parTransId="{DA03571A-36DE-4B38-B0BE-C25D604C2436}" sibTransId="{5F22E16B-650E-426B-807F-D78CE2940CE8}"/>
    <dgm:cxn modelId="{FDC06D41-31E8-4C6D-953A-4A2C5B1C07A7}" type="presOf" srcId="{325BF505-874B-4D2E-8F49-DDE0DACBE369}" destId="{DBAF0E52-72A6-4CEE-8464-822E1FE305F3}" srcOrd="0" destOrd="0" presId="urn:microsoft.com/office/officeart/2005/8/layout/cycle2"/>
    <dgm:cxn modelId="{138A7863-D7D9-4CFD-8D9B-2894E9A67717}" type="presOf" srcId="{75443425-6F40-4739-B01F-28AD21175A12}" destId="{641230D5-DFAA-47D4-9EB3-893ABAC42502}" srcOrd="0" destOrd="0" presId="urn:microsoft.com/office/officeart/2005/8/layout/cycle2"/>
    <dgm:cxn modelId="{8CA07C6A-B261-43C6-9A07-DD5D85D7A1F8}" type="presOf" srcId="{BC9DDCB8-CF30-42DB-87A8-E5EA259B1A47}" destId="{86C0B67D-C0B3-4F3A-A9A4-E405B4862C43}" srcOrd="0" destOrd="0" presId="urn:microsoft.com/office/officeart/2005/8/layout/cycle2"/>
    <dgm:cxn modelId="{0E53F66B-5502-40BE-9DD4-08D58D4C1621}" srcId="{CD510835-D801-4FBF-9771-0433154DC626}" destId="{B83A1FFE-70EC-4C39-9512-1B803B47DBBB}" srcOrd="1" destOrd="0" parTransId="{C86EB36B-8DFC-45C8-B379-200ECF01E4B6}" sibTransId="{75443425-6F40-4739-B01F-28AD21175A12}"/>
    <dgm:cxn modelId="{7FA8026C-EB8C-4941-8684-E3A516B09B0A}" type="presOf" srcId="{BC9DDCB8-CF30-42DB-87A8-E5EA259B1A47}" destId="{B93DDCCE-1C0F-42F3-A069-9BBD4C391529}" srcOrd="1" destOrd="0" presId="urn:microsoft.com/office/officeart/2005/8/layout/cycle2"/>
    <dgm:cxn modelId="{61729C4E-627A-4416-B36A-66C1DACECCA1}" srcId="{CD510835-D801-4FBF-9771-0433154DC626}" destId="{325BF505-874B-4D2E-8F49-DDE0DACBE369}" srcOrd="2" destOrd="0" parTransId="{590440AB-845A-4297-BEFA-541C6A326B5C}" sibTransId="{84F4EB30-0BA7-4F30-B2AE-09B0F49D0044}"/>
    <dgm:cxn modelId="{6D8B2F88-1868-4F03-995D-8A072A4E8B97}" type="presOf" srcId="{7BF417AD-F564-4F3C-8892-A1F4C7AB1B02}" destId="{54E21586-410E-473D-885C-83ECC932EFE9}" srcOrd="0" destOrd="0" presId="urn:microsoft.com/office/officeart/2005/8/layout/cycle2"/>
    <dgm:cxn modelId="{F15A148D-D413-4F94-906C-9387AAEC7F3C}" srcId="{CD510835-D801-4FBF-9771-0433154DC626}" destId="{4A7339B4-F1B5-4588-8B6D-7CCADBC638EA}" srcOrd="4" destOrd="0" parTransId="{E4766537-B86A-43D4-A064-D78979C425B3}" sibTransId="{3E58A500-2D9E-4CCA-87B8-0569F8C04C71}"/>
    <dgm:cxn modelId="{C5063697-3832-4732-B102-4D959CBA0EB9}" type="presOf" srcId="{5F22E16B-650E-426B-807F-D78CE2940CE8}" destId="{598CAF4E-6730-4834-BB02-047547312768}" srcOrd="1" destOrd="0" presId="urn:microsoft.com/office/officeart/2005/8/layout/cycle2"/>
    <dgm:cxn modelId="{561268A6-2FB0-492A-9531-F2E8654C4D2B}" type="presOf" srcId="{3E58A500-2D9E-4CCA-87B8-0569F8C04C71}" destId="{66F73254-6A20-45CE-8B67-A08D30EBEFB5}" srcOrd="0" destOrd="0" presId="urn:microsoft.com/office/officeart/2005/8/layout/cycle2"/>
    <dgm:cxn modelId="{0C0BC8A7-0EF8-4E72-B197-0AF0B1385DBE}" srcId="{CD510835-D801-4FBF-9771-0433154DC626}" destId="{7BF417AD-F564-4F3C-8892-A1F4C7AB1B02}" srcOrd="0" destOrd="0" parTransId="{3A6CE920-BAFD-44DD-BD7C-4C0B2C7B4DFB}" sibTransId="{BC9DDCB8-CF30-42DB-87A8-E5EA259B1A47}"/>
    <dgm:cxn modelId="{36004FAD-33CE-49F5-8B06-272BD06C3510}" type="presOf" srcId="{75443425-6F40-4739-B01F-28AD21175A12}" destId="{899D6621-327B-427D-8DFC-9C7927D5E3EB}" srcOrd="1" destOrd="0" presId="urn:microsoft.com/office/officeart/2005/8/layout/cycle2"/>
    <dgm:cxn modelId="{42971DAE-B9D2-4A1E-8957-81141769DE26}" type="presOf" srcId="{4A7339B4-F1B5-4588-8B6D-7CCADBC638EA}" destId="{7AAF0C99-0F9C-4EB0-9681-A79A7B542550}" srcOrd="0" destOrd="0" presId="urn:microsoft.com/office/officeart/2005/8/layout/cycle2"/>
    <dgm:cxn modelId="{D4EBFDC2-4B1C-433D-82ED-A67F442EB652}" type="presOf" srcId="{3E58A500-2D9E-4CCA-87B8-0569F8C04C71}" destId="{C7F01E05-A2B2-42F2-B907-CE652FD62805}" srcOrd="1" destOrd="0" presId="urn:microsoft.com/office/officeart/2005/8/layout/cycle2"/>
    <dgm:cxn modelId="{2DA9F7DB-49F6-4AC1-9488-E503C8185530}" type="presOf" srcId="{CD510835-D801-4FBF-9771-0433154DC626}" destId="{8914EA9F-EE40-4A2C-97DE-F9BFFFF0D327}" srcOrd="0" destOrd="0" presId="urn:microsoft.com/office/officeart/2005/8/layout/cycle2"/>
    <dgm:cxn modelId="{DD2698E3-8488-4D91-8A74-E10C5031D4A1}" type="presOf" srcId="{5F22E16B-650E-426B-807F-D78CE2940CE8}" destId="{F1976A89-879F-45D5-95DA-ED9895813061}" srcOrd="0" destOrd="0" presId="urn:microsoft.com/office/officeart/2005/8/layout/cycle2"/>
    <dgm:cxn modelId="{3B33E5F3-6A72-4737-B523-3B85E84F0F72}" type="presOf" srcId="{B83A1FFE-70EC-4C39-9512-1B803B47DBBB}" destId="{900764B5-7709-4D40-BCDF-005C70F3AC2A}" srcOrd="0" destOrd="0" presId="urn:microsoft.com/office/officeart/2005/8/layout/cycle2"/>
    <dgm:cxn modelId="{1DC8D004-8208-40FF-864C-1B9969FC9F84}" type="presParOf" srcId="{8914EA9F-EE40-4A2C-97DE-F9BFFFF0D327}" destId="{54E21586-410E-473D-885C-83ECC932EFE9}" srcOrd="0" destOrd="0" presId="urn:microsoft.com/office/officeart/2005/8/layout/cycle2"/>
    <dgm:cxn modelId="{BC79FD11-36A5-4128-B78D-52489C16FD66}" type="presParOf" srcId="{8914EA9F-EE40-4A2C-97DE-F9BFFFF0D327}" destId="{86C0B67D-C0B3-4F3A-A9A4-E405B4862C43}" srcOrd="1" destOrd="0" presId="urn:microsoft.com/office/officeart/2005/8/layout/cycle2"/>
    <dgm:cxn modelId="{D92A985D-D4AE-40DC-BF63-63D7D5794330}" type="presParOf" srcId="{86C0B67D-C0B3-4F3A-A9A4-E405B4862C43}" destId="{B93DDCCE-1C0F-42F3-A069-9BBD4C391529}" srcOrd="0" destOrd="0" presId="urn:microsoft.com/office/officeart/2005/8/layout/cycle2"/>
    <dgm:cxn modelId="{00CDDAF7-93FD-49F4-A7AF-807C0B303D86}" type="presParOf" srcId="{8914EA9F-EE40-4A2C-97DE-F9BFFFF0D327}" destId="{900764B5-7709-4D40-BCDF-005C70F3AC2A}" srcOrd="2" destOrd="0" presId="urn:microsoft.com/office/officeart/2005/8/layout/cycle2"/>
    <dgm:cxn modelId="{2C6E9C15-FA51-4E64-B90C-67A529E18E11}" type="presParOf" srcId="{8914EA9F-EE40-4A2C-97DE-F9BFFFF0D327}" destId="{641230D5-DFAA-47D4-9EB3-893ABAC42502}" srcOrd="3" destOrd="0" presId="urn:microsoft.com/office/officeart/2005/8/layout/cycle2"/>
    <dgm:cxn modelId="{264FFD5E-2D1D-45B8-9841-0C012A37E7EA}" type="presParOf" srcId="{641230D5-DFAA-47D4-9EB3-893ABAC42502}" destId="{899D6621-327B-427D-8DFC-9C7927D5E3EB}" srcOrd="0" destOrd="0" presId="urn:microsoft.com/office/officeart/2005/8/layout/cycle2"/>
    <dgm:cxn modelId="{92F5AEBF-0303-4F11-9336-4791E9AC0475}" type="presParOf" srcId="{8914EA9F-EE40-4A2C-97DE-F9BFFFF0D327}" destId="{DBAF0E52-72A6-4CEE-8464-822E1FE305F3}" srcOrd="4" destOrd="0" presId="urn:microsoft.com/office/officeart/2005/8/layout/cycle2"/>
    <dgm:cxn modelId="{B94DBCA3-760C-4834-A3FA-C755EFBD637C}" type="presParOf" srcId="{8914EA9F-EE40-4A2C-97DE-F9BFFFF0D327}" destId="{BF6364CD-7210-4E68-97E8-D1CB7F60901E}" srcOrd="5" destOrd="0" presId="urn:microsoft.com/office/officeart/2005/8/layout/cycle2"/>
    <dgm:cxn modelId="{0781F781-282F-4CCE-9FDC-5F3E6160C605}" type="presParOf" srcId="{BF6364CD-7210-4E68-97E8-D1CB7F60901E}" destId="{0D8DB7F9-D822-40B2-9D77-B63CC748FEDA}" srcOrd="0" destOrd="0" presId="urn:microsoft.com/office/officeart/2005/8/layout/cycle2"/>
    <dgm:cxn modelId="{A456A7E4-807C-46D7-83FD-AF1887474B73}" type="presParOf" srcId="{8914EA9F-EE40-4A2C-97DE-F9BFFFF0D327}" destId="{2441B6F8-933E-4000-A012-DD753105D603}" srcOrd="6" destOrd="0" presId="urn:microsoft.com/office/officeart/2005/8/layout/cycle2"/>
    <dgm:cxn modelId="{EA803350-6797-4CA7-96B4-3DF1ECFE891F}" type="presParOf" srcId="{8914EA9F-EE40-4A2C-97DE-F9BFFFF0D327}" destId="{F1976A89-879F-45D5-95DA-ED9895813061}" srcOrd="7" destOrd="0" presId="urn:microsoft.com/office/officeart/2005/8/layout/cycle2"/>
    <dgm:cxn modelId="{543B0638-80B0-471B-BAD7-EC98111AAC69}" type="presParOf" srcId="{F1976A89-879F-45D5-95DA-ED9895813061}" destId="{598CAF4E-6730-4834-BB02-047547312768}" srcOrd="0" destOrd="0" presId="urn:microsoft.com/office/officeart/2005/8/layout/cycle2"/>
    <dgm:cxn modelId="{5E768210-6052-43DD-A88C-6CCEECC86FE6}" type="presParOf" srcId="{8914EA9F-EE40-4A2C-97DE-F9BFFFF0D327}" destId="{7AAF0C99-0F9C-4EB0-9681-A79A7B542550}" srcOrd="8" destOrd="0" presId="urn:microsoft.com/office/officeart/2005/8/layout/cycle2"/>
    <dgm:cxn modelId="{DE07DDCE-1A0C-48F8-8925-6DD3F3C92F96}" type="presParOf" srcId="{8914EA9F-EE40-4A2C-97DE-F9BFFFF0D327}" destId="{66F73254-6A20-45CE-8B67-A08D30EBEFB5}" srcOrd="9" destOrd="0" presId="urn:microsoft.com/office/officeart/2005/8/layout/cycle2"/>
    <dgm:cxn modelId="{96D9EDAA-398B-4D32-97A8-1845C3138F6B}" type="presParOf" srcId="{66F73254-6A20-45CE-8B67-A08D30EBEFB5}" destId="{C7F01E05-A2B2-42F2-B907-CE652FD6280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C2972A-8ECD-4AD0-8D4F-CCE44533137B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5A45DA-90AC-40CD-8D1F-EF4C5A0D02B9}">
      <dgm:prSet phldrT="[Text]"/>
      <dgm:spPr/>
      <dgm:t>
        <a:bodyPr/>
        <a:lstStyle/>
        <a:p>
          <a:r>
            <a:rPr lang="en-US"/>
            <a:t>Compressed</a:t>
          </a:r>
        </a:p>
      </dgm:t>
    </dgm:pt>
    <dgm:pt modelId="{0EEB60B7-937F-4853-91A3-8790E9382B96}" type="parTrans" cxnId="{F8FA28F3-5426-4F3E-931D-0E85849FB76D}">
      <dgm:prSet/>
      <dgm:spPr/>
      <dgm:t>
        <a:bodyPr/>
        <a:lstStyle/>
        <a:p>
          <a:endParaRPr lang="en-US"/>
        </a:p>
      </dgm:t>
    </dgm:pt>
    <dgm:pt modelId="{AC51243B-4D41-4226-957F-F053A8BBB2DA}" type="sibTrans" cxnId="{F8FA28F3-5426-4F3E-931D-0E85849FB76D}">
      <dgm:prSet/>
      <dgm:spPr/>
      <dgm:t>
        <a:bodyPr/>
        <a:lstStyle/>
        <a:p>
          <a:endParaRPr lang="en-US"/>
        </a:p>
      </dgm:t>
    </dgm:pt>
    <dgm:pt modelId="{C5967E69-AF6F-4B4D-85FD-C958E179A549}">
      <dgm:prSet phldrT="[Text]"/>
      <dgm:spPr/>
      <dgm:t>
        <a:bodyPr/>
        <a:lstStyle/>
        <a:p>
          <a:r>
            <a:rPr lang="en-US"/>
            <a:t>5,000-10,000 PSI</a:t>
          </a:r>
        </a:p>
      </dgm:t>
    </dgm:pt>
    <dgm:pt modelId="{FFDBA89F-43CD-421C-94B7-FD83CD0DD1D8}" type="parTrans" cxnId="{3277D219-743D-471C-95E8-82B4E3C15549}">
      <dgm:prSet/>
      <dgm:spPr/>
      <dgm:t>
        <a:bodyPr/>
        <a:lstStyle/>
        <a:p>
          <a:endParaRPr lang="en-US"/>
        </a:p>
      </dgm:t>
    </dgm:pt>
    <dgm:pt modelId="{EB053147-7CCD-453D-BC3F-A742BE89DC93}" type="sibTrans" cxnId="{3277D219-743D-471C-95E8-82B4E3C15549}">
      <dgm:prSet/>
      <dgm:spPr/>
      <dgm:t>
        <a:bodyPr/>
        <a:lstStyle/>
        <a:p>
          <a:endParaRPr lang="en-US"/>
        </a:p>
      </dgm:t>
    </dgm:pt>
    <dgm:pt modelId="{79B0BF92-5ABA-4FA5-BC50-047419B7915F}">
      <dgm:prSet phldrT="[Text]"/>
      <dgm:spPr/>
      <dgm:t>
        <a:bodyPr/>
        <a:lstStyle/>
        <a:p>
          <a:r>
            <a:rPr lang="en-US"/>
            <a:t>Unique Pressure Vessels</a:t>
          </a:r>
        </a:p>
      </dgm:t>
    </dgm:pt>
    <dgm:pt modelId="{0F2C54FD-DC33-400C-934A-9BBC0B0C2D7A}" type="parTrans" cxnId="{FA231462-09F1-46C8-8155-083D8025CE5F}">
      <dgm:prSet/>
      <dgm:spPr/>
      <dgm:t>
        <a:bodyPr/>
        <a:lstStyle/>
        <a:p>
          <a:endParaRPr lang="en-US"/>
        </a:p>
      </dgm:t>
    </dgm:pt>
    <dgm:pt modelId="{C0AB03A5-4E61-4F03-8DF3-1C6A680F3E64}" type="sibTrans" cxnId="{FA231462-09F1-46C8-8155-083D8025CE5F}">
      <dgm:prSet/>
      <dgm:spPr/>
      <dgm:t>
        <a:bodyPr/>
        <a:lstStyle/>
        <a:p>
          <a:endParaRPr lang="en-US"/>
        </a:p>
      </dgm:t>
    </dgm:pt>
    <dgm:pt modelId="{E93410D8-553E-4FB6-BADC-719C344410CC}">
      <dgm:prSet phldrT="[Text]"/>
      <dgm:spPr/>
      <dgm:t>
        <a:bodyPr/>
        <a:lstStyle/>
        <a:p>
          <a:r>
            <a:rPr lang="en-US"/>
            <a:t>Cryogenic</a:t>
          </a:r>
        </a:p>
      </dgm:t>
    </dgm:pt>
    <dgm:pt modelId="{4AEE8F23-EC5C-4A70-BF00-F61A4E41D2BA}" type="parTrans" cxnId="{68B5BE46-FB0B-4E7E-ACBD-1579E952EE46}">
      <dgm:prSet/>
      <dgm:spPr/>
      <dgm:t>
        <a:bodyPr/>
        <a:lstStyle/>
        <a:p>
          <a:endParaRPr lang="en-US"/>
        </a:p>
      </dgm:t>
    </dgm:pt>
    <dgm:pt modelId="{2AF528F1-2230-4E9A-B24C-FA7348071685}" type="sibTrans" cxnId="{68B5BE46-FB0B-4E7E-ACBD-1579E952EE46}">
      <dgm:prSet/>
      <dgm:spPr/>
      <dgm:t>
        <a:bodyPr/>
        <a:lstStyle/>
        <a:p>
          <a:endParaRPr lang="en-US"/>
        </a:p>
      </dgm:t>
    </dgm:pt>
    <dgm:pt modelId="{863F1ED3-01B7-42B5-85AF-76ACBAECAE19}">
      <dgm:prSet phldrT="[Text]"/>
      <dgm:spPr/>
      <dgm:t>
        <a:bodyPr/>
        <a:lstStyle/>
        <a:p>
          <a:r>
            <a:rPr lang="en-US"/>
            <a:t>Liquid H2 at -252.2 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°C</a:t>
          </a:r>
          <a:endParaRPr lang="en-US"/>
        </a:p>
      </dgm:t>
    </dgm:pt>
    <dgm:pt modelId="{9203E21D-00E5-4667-B1AE-90E7DCBD55BA}" type="parTrans" cxnId="{9E833264-F2B2-45A1-8014-E628BE56078C}">
      <dgm:prSet/>
      <dgm:spPr/>
      <dgm:t>
        <a:bodyPr/>
        <a:lstStyle/>
        <a:p>
          <a:endParaRPr lang="en-US"/>
        </a:p>
      </dgm:t>
    </dgm:pt>
    <dgm:pt modelId="{802E820C-882D-4157-A099-788C32311290}" type="sibTrans" cxnId="{9E833264-F2B2-45A1-8014-E628BE56078C}">
      <dgm:prSet/>
      <dgm:spPr/>
      <dgm:t>
        <a:bodyPr/>
        <a:lstStyle/>
        <a:p>
          <a:endParaRPr lang="en-US"/>
        </a:p>
      </dgm:t>
    </dgm:pt>
    <dgm:pt modelId="{90696CBF-3FCC-45C1-8DD1-F5FA0E24DE51}">
      <dgm:prSet phldrT="[Text]"/>
      <dgm:spPr/>
      <dgm:t>
        <a:bodyPr/>
        <a:lstStyle/>
        <a:p>
          <a:r>
            <a:rPr lang="en-US"/>
            <a:t>Solid H2 at  -259.14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°C</a:t>
          </a:r>
          <a:endParaRPr lang="en-US"/>
        </a:p>
      </dgm:t>
    </dgm:pt>
    <dgm:pt modelId="{84B5DDA4-F303-43C9-8B58-DF2FCE1542B0}" type="parTrans" cxnId="{E90EFF05-20AE-4A8A-B369-2A2DDB20F621}">
      <dgm:prSet/>
      <dgm:spPr/>
      <dgm:t>
        <a:bodyPr/>
        <a:lstStyle/>
        <a:p>
          <a:endParaRPr lang="en-US"/>
        </a:p>
      </dgm:t>
    </dgm:pt>
    <dgm:pt modelId="{CD1390EB-6F47-46F8-8D0D-42338359B40D}" type="sibTrans" cxnId="{E90EFF05-20AE-4A8A-B369-2A2DDB20F621}">
      <dgm:prSet/>
      <dgm:spPr/>
      <dgm:t>
        <a:bodyPr/>
        <a:lstStyle/>
        <a:p>
          <a:endParaRPr lang="en-US"/>
        </a:p>
      </dgm:t>
    </dgm:pt>
    <dgm:pt modelId="{0071563E-4AB3-4447-91C6-F8A0E756C9BD}" type="pres">
      <dgm:prSet presAssocID="{8CC2972A-8ECD-4AD0-8D4F-CCE44533137B}" presName="list" presStyleCnt="0">
        <dgm:presLayoutVars>
          <dgm:dir/>
          <dgm:animLvl val="lvl"/>
        </dgm:presLayoutVars>
      </dgm:prSet>
      <dgm:spPr/>
    </dgm:pt>
    <dgm:pt modelId="{EAFB0721-4809-482A-A6F2-BE4F7A95089E}" type="pres">
      <dgm:prSet presAssocID="{635A45DA-90AC-40CD-8D1F-EF4C5A0D02B9}" presName="posSpace" presStyleCnt="0"/>
      <dgm:spPr/>
    </dgm:pt>
    <dgm:pt modelId="{E5053019-2D77-4B40-BC5C-98F3355CF108}" type="pres">
      <dgm:prSet presAssocID="{635A45DA-90AC-40CD-8D1F-EF4C5A0D02B9}" presName="vertFlow" presStyleCnt="0"/>
      <dgm:spPr/>
    </dgm:pt>
    <dgm:pt modelId="{C796269C-7BF2-42EC-9EDE-B87F7FD72A48}" type="pres">
      <dgm:prSet presAssocID="{635A45DA-90AC-40CD-8D1F-EF4C5A0D02B9}" presName="topSpace" presStyleCnt="0"/>
      <dgm:spPr/>
    </dgm:pt>
    <dgm:pt modelId="{B82F5324-4F06-4F97-B85F-18D6A9832464}" type="pres">
      <dgm:prSet presAssocID="{635A45DA-90AC-40CD-8D1F-EF4C5A0D02B9}" presName="firstComp" presStyleCnt="0"/>
      <dgm:spPr/>
    </dgm:pt>
    <dgm:pt modelId="{AB7E76BA-878F-4169-884B-56D0AD7E35B6}" type="pres">
      <dgm:prSet presAssocID="{635A45DA-90AC-40CD-8D1F-EF4C5A0D02B9}" presName="firstChild" presStyleLbl="bgAccFollowNode1" presStyleIdx="0" presStyleCnt="4"/>
      <dgm:spPr/>
    </dgm:pt>
    <dgm:pt modelId="{A323B31B-AE6A-4E2D-AB25-2B25053A938A}" type="pres">
      <dgm:prSet presAssocID="{635A45DA-90AC-40CD-8D1F-EF4C5A0D02B9}" presName="firstChildTx" presStyleLbl="bgAccFollowNode1" presStyleIdx="0" presStyleCnt="4">
        <dgm:presLayoutVars>
          <dgm:bulletEnabled val="1"/>
        </dgm:presLayoutVars>
      </dgm:prSet>
      <dgm:spPr/>
    </dgm:pt>
    <dgm:pt modelId="{B86AB70D-5F40-497E-A3C4-98A1A0691BD0}" type="pres">
      <dgm:prSet presAssocID="{79B0BF92-5ABA-4FA5-BC50-047419B7915F}" presName="comp" presStyleCnt="0"/>
      <dgm:spPr/>
    </dgm:pt>
    <dgm:pt modelId="{C7A4558D-3C9D-42E4-B647-2951AAF45570}" type="pres">
      <dgm:prSet presAssocID="{79B0BF92-5ABA-4FA5-BC50-047419B7915F}" presName="child" presStyleLbl="bgAccFollowNode1" presStyleIdx="1" presStyleCnt="4"/>
      <dgm:spPr/>
    </dgm:pt>
    <dgm:pt modelId="{7F062DDE-51E9-4467-B4AE-22B4C5510FBB}" type="pres">
      <dgm:prSet presAssocID="{79B0BF92-5ABA-4FA5-BC50-047419B7915F}" presName="childTx" presStyleLbl="bgAccFollowNode1" presStyleIdx="1" presStyleCnt="4">
        <dgm:presLayoutVars>
          <dgm:bulletEnabled val="1"/>
        </dgm:presLayoutVars>
      </dgm:prSet>
      <dgm:spPr/>
    </dgm:pt>
    <dgm:pt modelId="{273E0C2A-A983-4D50-A757-863BC1D9E3D1}" type="pres">
      <dgm:prSet presAssocID="{635A45DA-90AC-40CD-8D1F-EF4C5A0D02B9}" presName="negSpace" presStyleCnt="0"/>
      <dgm:spPr/>
    </dgm:pt>
    <dgm:pt modelId="{ACA8C823-6D60-4568-A686-DC6D7404D372}" type="pres">
      <dgm:prSet presAssocID="{635A45DA-90AC-40CD-8D1F-EF4C5A0D02B9}" presName="circle" presStyleLbl="node1" presStyleIdx="0" presStyleCnt="2"/>
      <dgm:spPr/>
    </dgm:pt>
    <dgm:pt modelId="{1F14E4F2-7308-4094-9E64-E7BD3A451DAE}" type="pres">
      <dgm:prSet presAssocID="{AC51243B-4D41-4226-957F-F053A8BBB2DA}" presName="transSpace" presStyleCnt="0"/>
      <dgm:spPr/>
    </dgm:pt>
    <dgm:pt modelId="{9A268459-31AB-46AB-9B09-16F5B0D7489E}" type="pres">
      <dgm:prSet presAssocID="{E93410D8-553E-4FB6-BADC-719C344410CC}" presName="posSpace" presStyleCnt="0"/>
      <dgm:spPr/>
    </dgm:pt>
    <dgm:pt modelId="{F4AF05A0-F0F5-4E0E-ADDA-970978106E42}" type="pres">
      <dgm:prSet presAssocID="{E93410D8-553E-4FB6-BADC-719C344410CC}" presName="vertFlow" presStyleCnt="0"/>
      <dgm:spPr/>
    </dgm:pt>
    <dgm:pt modelId="{C4B928BF-05A8-436C-AC87-55037697C41C}" type="pres">
      <dgm:prSet presAssocID="{E93410D8-553E-4FB6-BADC-719C344410CC}" presName="topSpace" presStyleCnt="0"/>
      <dgm:spPr/>
    </dgm:pt>
    <dgm:pt modelId="{C97491D3-4C83-4B50-B10E-965FEE9336F3}" type="pres">
      <dgm:prSet presAssocID="{E93410D8-553E-4FB6-BADC-719C344410CC}" presName="firstComp" presStyleCnt="0"/>
      <dgm:spPr/>
    </dgm:pt>
    <dgm:pt modelId="{37023E69-6D4D-4894-AD48-EC20936F8DAE}" type="pres">
      <dgm:prSet presAssocID="{E93410D8-553E-4FB6-BADC-719C344410CC}" presName="firstChild" presStyleLbl="bgAccFollowNode1" presStyleIdx="2" presStyleCnt="4"/>
      <dgm:spPr/>
    </dgm:pt>
    <dgm:pt modelId="{8C8DC336-B5CA-4723-9D6C-86CFAF903E82}" type="pres">
      <dgm:prSet presAssocID="{E93410D8-553E-4FB6-BADC-719C344410CC}" presName="firstChildTx" presStyleLbl="bgAccFollowNode1" presStyleIdx="2" presStyleCnt="4">
        <dgm:presLayoutVars>
          <dgm:bulletEnabled val="1"/>
        </dgm:presLayoutVars>
      </dgm:prSet>
      <dgm:spPr/>
    </dgm:pt>
    <dgm:pt modelId="{7BF09B06-F51D-4291-AFDF-BC98515984F0}" type="pres">
      <dgm:prSet presAssocID="{90696CBF-3FCC-45C1-8DD1-F5FA0E24DE51}" presName="comp" presStyleCnt="0"/>
      <dgm:spPr/>
    </dgm:pt>
    <dgm:pt modelId="{CDC397E2-0C59-4CD2-8335-07EFB80BADFB}" type="pres">
      <dgm:prSet presAssocID="{90696CBF-3FCC-45C1-8DD1-F5FA0E24DE51}" presName="child" presStyleLbl="bgAccFollowNode1" presStyleIdx="3" presStyleCnt="4"/>
      <dgm:spPr/>
    </dgm:pt>
    <dgm:pt modelId="{ADEAD26C-D64B-4D26-B82C-39B39FFCF2D3}" type="pres">
      <dgm:prSet presAssocID="{90696CBF-3FCC-45C1-8DD1-F5FA0E24DE51}" presName="childTx" presStyleLbl="bgAccFollowNode1" presStyleIdx="3" presStyleCnt="4">
        <dgm:presLayoutVars>
          <dgm:bulletEnabled val="1"/>
        </dgm:presLayoutVars>
      </dgm:prSet>
      <dgm:spPr/>
    </dgm:pt>
    <dgm:pt modelId="{B31BE70B-45DA-40FE-A4A2-A2D9A1BE292D}" type="pres">
      <dgm:prSet presAssocID="{E93410D8-553E-4FB6-BADC-719C344410CC}" presName="negSpace" presStyleCnt="0"/>
      <dgm:spPr/>
    </dgm:pt>
    <dgm:pt modelId="{26216BA2-3022-4EB2-AABF-27EE4412804C}" type="pres">
      <dgm:prSet presAssocID="{E93410D8-553E-4FB6-BADC-719C344410CC}" presName="circle" presStyleLbl="node1" presStyleIdx="1" presStyleCnt="2"/>
      <dgm:spPr/>
    </dgm:pt>
  </dgm:ptLst>
  <dgm:cxnLst>
    <dgm:cxn modelId="{E90EFF05-20AE-4A8A-B369-2A2DDB20F621}" srcId="{E93410D8-553E-4FB6-BADC-719C344410CC}" destId="{90696CBF-3FCC-45C1-8DD1-F5FA0E24DE51}" srcOrd="1" destOrd="0" parTransId="{84B5DDA4-F303-43C9-8B58-DF2FCE1542B0}" sibTransId="{CD1390EB-6F47-46F8-8D0D-42338359B40D}"/>
    <dgm:cxn modelId="{ECD6CD0A-FA21-48CB-936F-14F735104187}" type="presOf" srcId="{635A45DA-90AC-40CD-8D1F-EF4C5A0D02B9}" destId="{ACA8C823-6D60-4568-A686-DC6D7404D372}" srcOrd="0" destOrd="0" presId="urn:microsoft.com/office/officeart/2005/8/layout/hList9"/>
    <dgm:cxn modelId="{1866C613-DED0-461F-A3B7-1B43E04CCB74}" type="presOf" srcId="{8CC2972A-8ECD-4AD0-8D4F-CCE44533137B}" destId="{0071563E-4AB3-4447-91C6-F8A0E756C9BD}" srcOrd="0" destOrd="0" presId="urn:microsoft.com/office/officeart/2005/8/layout/hList9"/>
    <dgm:cxn modelId="{3277D219-743D-471C-95E8-82B4E3C15549}" srcId="{635A45DA-90AC-40CD-8D1F-EF4C5A0D02B9}" destId="{C5967E69-AF6F-4B4D-85FD-C958E179A549}" srcOrd="0" destOrd="0" parTransId="{FFDBA89F-43CD-421C-94B7-FD83CD0DD1D8}" sibTransId="{EB053147-7CCD-453D-BC3F-A742BE89DC93}"/>
    <dgm:cxn modelId="{B9B1A027-8A07-43A5-98A7-4B148EE54174}" type="presOf" srcId="{79B0BF92-5ABA-4FA5-BC50-047419B7915F}" destId="{7F062DDE-51E9-4467-B4AE-22B4C5510FBB}" srcOrd="1" destOrd="0" presId="urn:microsoft.com/office/officeart/2005/8/layout/hList9"/>
    <dgm:cxn modelId="{E4206330-C059-4C12-B5CE-B27869627A85}" type="presOf" srcId="{90696CBF-3FCC-45C1-8DD1-F5FA0E24DE51}" destId="{CDC397E2-0C59-4CD2-8335-07EFB80BADFB}" srcOrd="0" destOrd="0" presId="urn:microsoft.com/office/officeart/2005/8/layout/hList9"/>
    <dgm:cxn modelId="{FA231462-09F1-46C8-8155-083D8025CE5F}" srcId="{635A45DA-90AC-40CD-8D1F-EF4C5A0D02B9}" destId="{79B0BF92-5ABA-4FA5-BC50-047419B7915F}" srcOrd="1" destOrd="0" parTransId="{0F2C54FD-DC33-400C-934A-9BBC0B0C2D7A}" sibTransId="{C0AB03A5-4E61-4F03-8DF3-1C6A680F3E64}"/>
    <dgm:cxn modelId="{47497B43-335B-4786-ADED-1464464EBCE4}" type="presOf" srcId="{863F1ED3-01B7-42B5-85AF-76ACBAECAE19}" destId="{37023E69-6D4D-4894-AD48-EC20936F8DAE}" srcOrd="0" destOrd="0" presId="urn:microsoft.com/office/officeart/2005/8/layout/hList9"/>
    <dgm:cxn modelId="{9E833264-F2B2-45A1-8014-E628BE56078C}" srcId="{E93410D8-553E-4FB6-BADC-719C344410CC}" destId="{863F1ED3-01B7-42B5-85AF-76ACBAECAE19}" srcOrd="0" destOrd="0" parTransId="{9203E21D-00E5-4667-B1AE-90E7DCBD55BA}" sibTransId="{802E820C-882D-4157-A099-788C32311290}"/>
    <dgm:cxn modelId="{68B5BE46-FB0B-4E7E-ACBD-1579E952EE46}" srcId="{8CC2972A-8ECD-4AD0-8D4F-CCE44533137B}" destId="{E93410D8-553E-4FB6-BADC-719C344410CC}" srcOrd="1" destOrd="0" parTransId="{4AEE8F23-EC5C-4A70-BF00-F61A4E41D2BA}" sibTransId="{2AF528F1-2230-4E9A-B24C-FA7348071685}"/>
    <dgm:cxn modelId="{96269D6B-91FA-4283-9EA8-A23393682794}" type="presOf" srcId="{90696CBF-3FCC-45C1-8DD1-F5FA0E24DE51}" destId="{ADEAD26C-D64B-4D26-B82C-39B39FFCF2D3}" srcOrd="1" destOrd="0" presId="urn:microsoft.com/office/officeart/2005/8/layout/hList9"/>
    <dgm:cxn modelId="{9B94B471-922D-48F6-98D0-B898AF8C8230}" type="presOf" srcId="{C5967E69-AF6F-4B4D-85FD-C958E179A549}" destId="{A323B31B-AE6A-4E2D-AB25-2B25053A938A}" srcOrd="1" destOrd="0" presId="urn:microsoft.com/office/officeart/2005/8/layout/hList9"/>
    <dgm:cxn modelId="{46887A58-42AC-4B04-9F01-BF34C04B08B3}" type="presOf" srcId="{863F1ED3-01B7-42B5-85AF-76ACBAECAE19}" destId="{8C8DC336-B5CA-4723-9D6C-86CFAF903E82}" srcOrd="1" destOrd="0" presId="urn:microsoft.com/office/officeart/2005/8/layout/hList9"/>
    <dgm:cxn modelId="{5B5413C8-CCDE-4B89-9E47-880147AEE079}" type="presOf" srcId="{C5967E69-AF6F-4B4D-85FD-C958E179A549}" destId="{AB7E76BA-878F-4169-884B-56D0AD7E35B6}" srcOrd="0" destOrd="0" presId="urn:microsoft.com/office/officeart/2005/8/layout/hList9"/>
    <dgm:cxn modelId="{F8FA28F3-5426-4F3E-931D-0E85849FB76D}" srcId="{8CC2972A-8ECD-4AD0-8D4F-CCE44533137B}" destId="{635A45DA-90AC-40CD-8D1F-EF4C5A0D02B9}" srcOrd="0" destOrd="0" parTransId="{0EEB60B7-937F-4853-91A3-8790E9382B96}" sibTransId="{AC51243B-4D41-4226-957F-F053A8BBB2DA}"/>
    <dgm:cxn modelId="{376F16F6-3B23-4959-87E1-62DE0128F815}" type="presOf" srcId="{79B0BF92-5ABA-4FA5-BC50-047419B7915F}" destId="{C7A4558D-3C9D-42E4-B647-2951AAF45570}" srcOrd="0" destOrd="0" presId="urn:microsoft.com/office/officeart/2005/8/layout/hList9"/>
    <dgm:cxn modelId="{CA46B3FE-24EE-4B93-8E4B-EE016874468D}" type="presOf" srcId="{E93410D8-553E-4FB6-BADC-719C344410CC}" destId="{26216BA2-3022-4EB2-AABF-27EE4412804C}" srcOrd="0" destOrd="0" presId="urn:microsoft.com/office/officeart/2005/8/layout/hList9"/>
    <dgm:cxn modelId="{0946D4F3-487F-4246-880B-4C8FA4C30A77}" type="presParOf" srcId="{0071563E-4AB3-4447-91C6-F8A0E756C9BD}" destId="{EAFB0721-4809-482A-A6F2-BE4F7A95089E}" srcOrd="0" destOrd="0" presId="urn:microsoft.com/office/officeart/2005/8/layout/hList9"/>
    <dgm:cxn modelId="{98E2F884-312B-4DC6-9CDA-6F065CA1E7D8}" type="presParOf" srcId="{0071563E-4AB3-4447-91C6-F8A0E756C9BD}" destId="{E5053019-2D77-4B40-BC5C-98F3355CF108}" srcOrd="1" destOrd="0" presId="urn:microsoft.com/office/officeart/2005/8/layout/hList9"/>
    <dgm:cxn modelId="{D321E461-4DC3-4F5F-82BF-2316F0C9E00A}" type="presParOf" srcId="{E5053019-2D77-4B40-BC5C-98F3355CF108}" destId="{C796269C-7BF2-42EC-9EDE-B87F7FD72A48}" srcOrd="0" destOrd="0" presId="urn:microsoft.com/office/officeart/2005/8/layout/hList9"/>
    <dgm:cxn modelId="{3B80F8EF-80BA-41E0-9CC6-786917E79B0A}" type="presParOf" srcId="{E5053019-2D77-4B40-BC5C-98F3355CF108}" destId="{B82F5324-4F06-4F97-B85F-18D6A9832464}" srcOrd="1" destOrd="0" presId="urn:microsoft.com/office/officeart/2005/8/layout/hList9"/>
    <dgm:cxn modelId="{93854F88-B966-4E0F-A7DC-2F9D14E0B3D7}" type="presParOf" srcId="{B82F5324-4F06-4F97-B85F-18D6A9832464}" destId="{AB7E76BA-878F-4169-884B-56D0AD7E35B6}" srcOrd="0" destOrd="0" presId="urn:microsoft.com/office/officeart/2005/8/layout/hList9"/>
    <dgm:cxn modelId="{C28462D6-A374-4308-84C7-3963D6E64947}" type="presParOf" srcId="{B82F5324-4F06-4F97-B85F-18D6A9832464}" destId="{A323B31B-AE6A-4E2D-AB25-2B25053A938A}" srcOrd="1" destOrd="0" presId="urn:microsoft.com/office/officeart/2005/8/layout/hList9"/>
    <dgm:cxn modelId="{BA1FAB09-0CC8-4892-81D5-B548309F7BCD}" type="presParOf" srcId="{E5053019-2D77-4B40-BC5C-98F3355CF108}" destId="{B86AB70D-5F40-497E-A3C4-98A1A0691BD0}" srcOrd="2" destOrd="0" presId="urn:microsoft.com/office/officeart/2005/8/layout/hList9"/>
    <dgm:cxn modelId="{DE9DC58B-5CE4-4F17-9F22-8F3B413ABBFB}" type="presParOf" srcId="{B86AB70D-5F40-497E-A3C4-98A1A0691BD0}" destId="{C7A4558D-3C9D-42E4-B647-2951AAF45570}" srcOrd="0" destOrd="0" presId="urn:microsoft.com/office/officeart/2005/8/layout/hList9"/>
    <dgm:cxn modelId="{E1F3F4A4-6098-4602-975F-8EF2FE178CC0}" type="presParOf" srcId="{B86AB70D-5F40-497E-A3C4-98A1A0691BD0}" destId="{7F062DDE-51E9-4467-B4AE-22B4C5510FBB}" srcOrd="1" destOrd="0" presId="urn:microsoft.com/office/officeart/2005/8/layout/hList9"/>
    <dgm:cxn modelId="{8D337BAF-E9CF-4A87-8BC9-B0202E43DC41}" type="presParOf" srcId="{0071563E-4AB3-4447-91C6-F8A0E756C9BD}" destId="{273E0C2A-A983-4D50-A757-863BC1D9E3D1}" srcOrd="2" destOrd="0" presId="urn:microsoft.com/office/officeart/2005/8/layout/hList9"/>
    <dgm:cxn modelId="{67E3A577-1C83-4C11-A342-6F01608DEC00}" type="presParOf" srcId="{0071563E-4AB3-4447-91C6-F8A0E756C9BD}" destId="{ACA8C823-6D60-4568-A686-DC6D7404D372}" srcOrd="3" destOrd="0" presId="urn:microsoft.com/office/officeart/2005/8/layout/hList9"/>
    <dgm:cxn modelId="{BEABCEE2-293B-4DEB-ACD6-19101554213F}" type="presParOf" srcId="{0071563E-4AB3-4447-91C6-F8A0E756C9BD}" destId="{1F14E4F2-7308-4094-9E64-E7BD3A451DAE}" srcOrd="4" destOrd="0" presId="urn:microsoft.com/office/officeart/2005/8/layout/hList9"/>
    <dgm:cxn modelId="{A258C733-ECE6-49DF-A1A3-1AD847423531}" type="presParOf" srcId="{0071563E-4AB3-4447-91C6-F8A0E756C9BD}" destId="{9A268459-31AB-46AB-9B09-16F5B0D7489E}" srcOrd="5" destOrd="0" presId="urn:microsoft.com/office/officeart/2005/8/layout/hList9"/>
    <dgm:cxn modelId="{DC6F7963-B204-415D-B693-44BAF76F6968}" type="presParOf" srcId="{0071563E-4AB3-4447-91C6-F8A0E756C9BD}" destId="{F4AF05A0-F0F5-4E0E-ADDA-970978106E42}" srcOrd="6" destOrd="0" presId="urn:microsoft.com/office/officeart/2005/8/layout/hList9"/>
    <dgm:cxn modelId="{39214C70-AA43-4757-ABF4-261A09B3528E}" type="presParOf" srcId="{F4AF05A0-F0F5-4E0E-ADDA-970978106E42}" destId="{C4B928BF-05A8-436C-AC87-55037697C41C}" srcOrd="0" destOrd="0" presId="urn:microsoft.com/office/officeart/2005/8/layout/hList9"/>
    <dgm:cxn modelId="{913C6D5D-6D51-427B-AE1D-CD1E45D0B10B}" type="presParOf" srcId="{F4AF05A0-F0F5-4E0E-ADDA-970978106E42}" destId="{C97491D3-4C83-4B50-B10E-965FEE9336F3}" srcOrd="1" destOrd="0" presId="urn:microsoft.com/office/officeart/2005/8/layout/hList9"/>
    <dgm:cxn modelId="{0838318B-A92E-43C4-B11B-39916F83CDFF}" type="presParOf" srcId="{C97491D3-4C83-4B50-B10E-965FEE9336F3}" destId="{37023E69-6D4D-4894-AD48-EC20936F8DAE}" srcOrd="0" destOrd="0" presId="urn:microsoft.com/office/officeart/2005/8/layout/hList9"/>
    <dgm:cxn modelId="{97C10FB4-55A0-47B8-A058-BEBEF8473A1B}" type="presParOf" srcId="{C97491D3-4C83-4B50-B10E-965FEE9336F3}" destId="{8C8DC336-B5CA-4723-9D6C-86CFAF903E82}" srcOrd="1" destOrd="0" presId="urn:microsoft.com/office/officeart/2005/8/layout/hList9"/>
    <dgm:cxn modelId="{0EDBD22A-2AB7-40A3-B8CE-A19B45C5AAA9}" type="presParOf" srcId="{F4AF05A0-F0F5-4E0E-ADDA-970978106E42}" destId="{7BF09B06-F51D-4291-AFDF-BC98515984F0}" srcOrd="2" destOrd="0" presId="urn:microsoft.com/office/officeart/2005/8/layout/hList9"/>
    <dgm:cxn modelId="{AFB808F1-7E68-439E-9521-E41402145CDF}" type="presParOf" srcId="{7BF09B06-F51D-4291-AFDF-BC98515984F0}" destId="{CDC397E2-0C59-4CD2-8335-07EFB80BADFB}" srcOrd="0" destOrd="0" presId="urn:microsoft.com/office/officeart/2005/8/layout/hList9"/>
    <dgm:cxn modelId="{CE8A66D9-84FE-4F9C-97AE-85C03022FDE3}" type="presParOf" srcId="{7BF09B06-F51D-4291-AFDF-BC98515984F0}" destId="{ADEAD26C-D64B-4D26-B82C-39B39FFCF2D3}" srcOrd="1" destOrd="0" presId="urn:microsoft.com/office/officeart/2005/8/layout/hList9"/>
    <dgm:cxn modelId="{093CE8A8-033E-4B18-A78B-705A5F190996}" type="presParOf" srcId="{0071563E-4AB3-4447-91C6-F8A0E756C9BD}" destId="{B31BE70B-45DA-40FE-A4A2-A2D9A1BE292D}" srcOrd="7" destOrd="0" presId="urn:microsoft.com/office/officeart/2005/8/layout/hList9"/>
    <dgm:cxn modelId="{5FE677AB-1C51-4B07-99E0-1698D6F8B720}" type="presParOf" srcId="{0071563E-4AB3-4447-91C6-F8A0E756C9BD}" destId="{26216BA2-3022-4EB2-AABF-27EE4412804C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C2972A-8ECD-4AD0-8D4F-CCE44533137B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5A45DA-90AC-40CD-8D1F-EF4C5A0D02B9}">
      <dgm:prSet phldrT="[Text]"/>
      <dgm:spPr/>
      <dgm:t>
        <a:bodyPr/>
        <a:lstStyle/>
        <a:p>
          <a:r>
            <a:rPr lang="en-US"/>
            <a:t>Adsorbtion</a:t>
          </a:r>
        </a:p>
      </dgm:t>
    </dgm:pt>
    <dgm:pt modelId="{0EEB60B7-937F-4853-91A3-8790E9382B96}" type="parTrans" cxnId="{F8FA28F3-5426-4F3E-931D-0E85849FB76D}">
      <dgm:prSet/>
      <dgm:spPr/>
      <dgm:t>
        <a:bodyPr/>
        <a:lstStyle/>
        <a:p>
          <a:endParaRPr lang="en-US"/>
        </a:p>
      </dgm:t>
    </dgm:pt>
    <dgm:pt modelId="{AC51243B-4D41-4226-957F-F053A8BBB2DA}" type="sibTrans" cxnId="{F8FA28F3-5426-4F3E-931D-0E85849FB76D}">
      <dgm:prSet/>
      <dgm:spPr/>
      <dgm:t>
        <a:bodyPr/>
        <a:lstStyle/>
        <a:p>
          <a:endParaRPr lang="en-US"/>
        </a:p>
      </dgm:t>
    </dgm:pt>
    <dgm:pt modelId="{C5967E69-AF6F-4B4D-85FD-C958E179A549}">
      <dgm:prSet phldrT="[Text]"/>
      <dgm:spPr/>
      <dgm:t>
        <a:bodyPr/>
        <a:lstStyle/>
        <a:p>
          <a:r>
            <a:rPr lang="en-US"/>
            <a:t>Hydrogen is Stuck to the Compound’s Surface</a:t>
          </a:r>
        </a:p>
      </dgm:t>
    </dgm:pt>
    <dgm:pt modelId="{FFDBA89F-43CD-421C-94B7-FD83CD0DD1D8}" type="parTrans" cxnId="{3277D219-743D-471C-95E8-82B4E3C15549}">
      <dgm:prSet/>
      <dgm:spPr/>
      <dgm:t>
        <a:bodyPr/>
        <a:lstStyle/>
        <a:p>
          <a:endParaRPr lang="en-US"/>
        </a:p>
      </dgm:t>
    </dgm:pt>
    <dgm:pt modelId="{EB053147-7CCD-453D-BC3F-A742BE89DC93}" type="sibTrans" cxnId="{3277D219-743D-471C-95E8-82B4E3C15549}">
      <dgm:prSet/>
      <dgm:spPr/>
      <dgm:t>
        <a:bodyPr/>
        <a:lstStyle/>
        <a:p>
          <a:endParaRPr lang="en-US"/>
        </a:p>
      </dgm:t>
    </dgm:pt>
    <dgm:pt modelId="{E93410D8-553E-4FB6-BADC-719C344410CC}">
      <dgm:prSet phldrT="[Text]"/>
      <dgm:spPr/>
      <dgm:t>
        <a:bodyPr/>
        <a:lstStyle/>
        <a:p>
          <a:r>
            <a:rPr lang="en-US"/>
            <a:t>Absorption</a:t>
          </a:r>
        </a:p>
      </dgm:t>
    </dgm:pt>
    <dgm:pt modelId="{4AEE8F23-EC5C-4A70-BF00-F61A4E41D2BA}" type="parTrans" cxnId="{68B5BE46-FB0B-4E7E-ACBD-1579E952EE46}">
      <dgm:prSet/>
      <dgm:spPr/>
      <dgm:t>
        <a:bodyPr/>
        <a:lstStyle/>
        <a:p>
          <a:endParaRPr lang="en-US"/>
        </a:p>
      </dgm:t>
    </dgm:pt>
    <dgm:pt modelId="{2AF528F1-2230-4E9A-B24C-FA7348071685}" type="sibTrans" cxnId="{68B5BE46-FB0B-4E7E-ACBD-1579E952EE46}">
      <dgm:prSet/>
      <dgm:spPr/>
      <dgm:t>
        <a:bodyPr/>
        <a:lstStyle/>
        <a:p>
          <a:endParaRPr lang="en-US"/>
        </a:p>
      </dgm:t>
    </dgm:pt>
    <dgm:pt modelId="{863F1ED3-01B7-42B5-85AF-76ACBAECAE19}">
      <dgm:prSet phldrT="[Text]"/>
      <dgm:spPr/>
      <dgm:t>
        <a:bodyPr/>
        <a:lstStyle/>
        <a:p>
          <a:r>
            <a:rPr lang="en-US"/>
            <a:t>Hydrogen is Encased by the Compound</a:t>
          </a:r>
        </a:p>
      </dgm:t>
    </dgm:pt>
    <dgm:pt modelId="{9203E21D-00E5-4667-B1AE-90E7DCBD55BA}" type="parTrans" cxnId="{9E833264-F2B2-45A1-8014-E628BE56078C}">
      <dgm:prSet/>
      <dgm:spPr/>
      <dgm:t>
        <a:bodyPr/>
        <a:lstStyle/>
        <a:p>
          <a:endParaRPr lang="en-US"/>
        </a:p>
      </dgm:t>
    </dgm:pt>
    <dgm:pt modelId="{802E820C-882D-4157-A099-788C32311290}" type="sibTrans" cxnId="{9E833264-F2B2-45A1-8014-E628BE56078C}">
      <dgm:prSet/>
      <dgm:spPr/>
      <dgm:t>
        <a:bodyPr/>
        <a:lstStyle/>
        <a:p>
          <a:endParaRPr lang="en-US"/>
        </a:p>
      </dgm:t>
    </dgm:pt>
    <dgm:pt modelId="{0071563E-4AB3-4447-91C6-F8A0E756C9BD}" type="pres">
      <dgm:prSet presAssocID="{8CC2972A-8ECD-4AD0-8D4F-CCE44533137B}" presName="list" presStyleCnt="0">
        <dgm:presLayoutVars>
          <dgm:dir/>
          <dgm:animLvl val="lvl"/>
        </dgm:presLayoutVars>
      </dgm:prSet>
      <dgm:spPr/>
    </dgm:pt>
    <dgm:pt modelId="{EAFB0721-4809-482A-A6F2-BE4F7A95089E}" type="pres">
      <dgm:prSet presAssocID="{635A45DA-90AC-40CD-8D1F-EF4C5A0D02B9}" presName="posSpace" presStyleCnt="0"/>
      <dgm:spPr/>
    </dgm:pt>
    <dgm:pt modelId="{E5053019-2D77-4B40-BC5C-98F3355CF108}" type="pres">
      <dgm:prSet presAssocID="{635A45DA-90AC-40CD-8D1F-EF4C5A0D02B9}" presName="vertFlow" presStyleCnt="0"/>
      <dgm:spPr/>
    </dgm:pt>
    <dgm:pt modelId="{C796269C-7BF2-42EC-9EDE-B87F7FD72A48}" type="pres">
      <dgm:prSet presAssocID="{635A45DA-90AC-40CD-8D1F-EF4C5A0D02B9}" presName="topSpace" presStyleCnt="0"/>
      <dgm:spPr/>
    </dgm:pt>
    <dgm:pt modelId="{B82F5324-4F06-4F97-B85F-18D6A9832464}" type="pres">
      <dgm:prSet presAssocID="{635A45DA-90AC-40CD-8D1F-EF4C5A0D02B9}" presName="firstComp" presStyleCnt="0"/>
      <dgm:spPr/>
    </dgm:pt>
    <dgm:pt modelId="{AB7E76BA-878F-4169-884B-56D0AD7E35B6}" type="pres">
      <dgm:prSet presAssocID="{635A45DA-90AC-40CD-8D1F-EF4C5A0D02B9}" presName="firstChild" presStyleLbl="bgAccFollowNode1" presStyleIdx="0" presStyleCnt="2"/>
      <dgm:spPr/>
    </dgm:pt>
    <dgm:pt modelId="{A323B31B-AE6A-4E2D-AB25-2B25053A938A}" type="pres">
      <dgm:prSet presAssocID="{635A45DA-90AC-40CD-8D1F-EF4C5A0D02B9}" presName="firstChildTx" presStyleLbl="bgAccFollowNode1" presStyleIdx="0" presStyleCnt="2">
        <dgm:presLayoutVars>
          <dgm:bulletEnabled val="1"/>
        </dgm:presLayoutVars>
      </dgm:prSet>
      <dgm:spPr/>
    </dgm:pt>
    <dgm:pt modelId="{273E0C2A-A983-4D50-A757-863BC1D9E3D1}" type="pres">
      <dgm:prSet presAssocID="{635A45DA-90AC-40CD-8D1F-EF4C5A0D02B9}" presName="negSpace" presStyleCnt="0"/>
      <dgm:spPr/>
    </dgm:pt>
    <dgm:pt modelId="{ACA8C823-6D60-4568-A686-DC6D7404D372}" type="pres">
      <dgm:prSet presAssocID="{635A45DA-90AC-40CD-8D1F-EF4C5A0D02B9}" presName="circle" presStyleLbl="node1" presStyleIdx="0" presStyleCnt="2"/>
      <dgm:spPr/>
    </dgm:pt>
    <dgm:pt modelId="{1F14E4F2-7308-4094-9E64-E7BD3A451DAE}" type="pres">
      <dgm:prSet presAssocID="{AC51243B-4D41-4226-957F-F053A8BBB2DA}" presName="transSpace" presStyleCnt="0"/>
      <dgm:spPr/>
    </dgm:pt>
    <dgm:pt modelId="{9A268459-31AB-46AB-9B09-16F5B0D7489E}" type="pres">
      <dgm:prSet presAssocID="{E93410D8-553E-4FB6-BADC-719C344410CC}" presName="posSpace" presStyleCnt="0"/>
      <dgm:spPr/>
    </dgm:pt>
    <dgm:pt modelId="{F4AF05A0-F0F5-4E0E-ADDA-970978106E42}" type="pres">
      <dgm:prSet presAssocID="{E93410D8-553E-4FB6-BADC-719C344410CC}" presName="vertFlow" presStyleCnt="0"/>
      <dgm:spPr/>
    </dgm:pt>
    <dgm:pt modelId="{C4B928BF-05A8-436C-AC87-55037697C41C}" type="pres">
      <dgm:prSet presAssocID="{E93410D8-553E-4FB6-BADC-719C344410CC}" presName="topSpace" presStyleCnt="0"/>
      <dgm:spPr/>
    </dgm:pt>
    <dgm:pt modelId="{C97491D3-4C83-4B50-B10E-965FEE9336F3}" type="pres">
      <dgm:prSet presAssocID="{E93410D8-553E-4FB6-BADC-719C344410CC}" presName="firstComp" presStyleCnt="0"/>
      <dgm:spPr/>
    </dgm:pt>
    <dgm:pt modelId="{37023E69-6D4D-4894-AD48-EC20936F8DAE}" type="pres">
      <dgm:prSet presAssocID="{E93410D8-553E-4FB6-BADC-719C344410CC}" presName="firstChild" presStyleLbl="bgAccFollowNode1" presStyleIdx="1" presStyleCnt="2"/>
      <dgm:spPr/>
    </dgm:pt>
    <dgm:pt modelId="{8C8DC336-B5CA-4723-9D6C-86CFAF903E82}" type="pres">
      <dgm:prSet presAssocID="{E93410D8-553E-4FB6-BADC-719C344410CC}" presName="firstChildTx" presStyleLbl="bgAccFollowNode1" presStyleIdx="1" presStyleCnt="2">
        <dgm:presLayoutVars>
          <dgm:bulletEnabled val="1"/>
        </dgm:presLayoutVars>
      </dgm:prSet>
      <dgm:spPr/>
    </dgm:pt>
    <dgm:pt modelId="{B31BE70B-45DA-40FE-A4A2-A2D9A1BE292D}" type="pres">
      <dgm:prSet presAssocID="{E93410D8-553E-4FB6-BADC-719C344410CC}" presName="negSpace" presStyleCnt="0"/>
      <dgm:spPr/>
    </dgm:pt>
    <dgm:pt modelId="{26216BA2-3022-4EB2-AABF-27EE4412804C}" type="pres">
      <dgm:prSet presAssocID="{E93410D8-553E-4FB6-BADC-719C344410CC}" presName="circle" presStyleLbl="node1" presStyleIdx="1" presStyleCnt="2"/>
      <dgm:spPr/>
    </dgm:pt>
  </dgm:ptLst>
  <dgm:cxnLst>
    <dgm:cxn modelId="{ECD6CD0A-FA21-48CB-936F-14F735104187}" type="presOf" srcId="{635A45DA-90AC-40CD-8D1F-EF4C5A0D02B9}" destId="{ACA8C823-6D60-4568-A686-DC6D7404D372}" srcOrd="0" destOrd="0" presId="urn:microsoft.com/office/officeart/2005/8/layout/hList9"/>
    <dgm:cxn modelId="{1866C613-DED0-461F-A3B7-1B43E04CCB74}" type="presOf" srcId="{8CC2972A-8ECD-4AD0-8D4F-CCE44533137B}" destId="{0071563E-4AB3-4447-91C6-F8A0E756C9BD}" srcOrd="0" destOrd="0" presId="urn:microsoft.com/office/officeart/2005/8/layout/hList9"/>
    <dgm:cxn modelId="{3277D219-743D-471C-95E8-82B4E3C15549}" srcId="{635A45DA-90AC-40CD-8D1F-EF4C5A0D02B9}" destId="{C5967E69-AF6F-4B4D-85FD-C958E179A549}" srcOrd="0" destOrd="0" parTransId="{FFDBA89F-43CD-421C-94B7-FD83CD0DD1D8}" sibTransId="{EB053147-7CCD-453D-BC3F-A742BE89DC93}"/>
    <dgm:cxn modelId="{47497B43-335B-4786-ADED-1464464EBCE4}" type="presOf" srcId="{863F1ED3-01B7-42B5-85AF-76ACBAECAE19}" destId="{37023E69-6D4D-4894-AD48-EC20936F8DAE}" srcOrd="0" destOrd="0" presId="urn:microsoft.com/office/officeart/2005/8/layout/hList9"/>
    <dgm:cxn modelId="{9E833264-F2B2-45A1-8014-E628BE56078C}" srcId="{E93410D8-553E-4FB6-BADC-719C344410CC}" destId="{863F1ED3-01B7-42B5-85AF-76ACBAECAE19}" srcOrd="0" destOrd="0" parTransId="{9203E21D-00E5-4667-B1AE-90E7DCBD55BA}" sibTransId="{802E820C-882D-4157-A099-788C32311290}"/>
    <dgm:cxn modelId="{68B5BE46-FB0B-4E7E-ACBD-1579E952EE46}" srcId="{8CC2972A-8ECD-4AD0-8D4F-CCE44533137B}" destId="{E93410D8-553E-4FB6-BADC-719C344410CC}" srcOrd="1" destOrd="0" parTransId="{4AEE8F23-EC5C-4A70-BF00-F61A4E41D2BA}" sibTransId="{2AF528F1-2230-4E9A-B24C-FA7348071685}"/>
    <dgm:cxn modelId="{9B94B471-922D-48F6-98D0-B898AF8C8230}" type="presOf" srcId="{C5967E69-AF6F-4B4D-85FD-C958E179A549}" destId="{A323B31B-AE6A-4E2D-AB25-2B25053A938A}" srcOrd="1" destOrd="0" presId="urn:microsoft.com/office/officeart/2005/8/layout/hList9"/>
    <dgm:cxn modelId="{46887A58-42AC-4B04-9F01-BF34C04B08B3}" type="presOf" srcId="{863F1ED3-01B7-42B5-85AF-76ACBAECAE19}" destId="{8C8DC336-B5CA-4723-9D6C-86CFAF903E82}" srcOrd="1" destOrd="0" presId="urn:microsoft.com/office/officeart/2005/8/layout/hList9"/>
    <dgm:cxn modelId="{5B5413C8-CCDE-4B89-9E47-880147AEE079}" type="presOf" srcId="{C5967E69-AF6F-4B4D-85FD-C958E179A549}" destId="{AB7E76BA-878F-4169-884B-56D0AD7E35B6}" srcOrd="0" destOrd="0" presId="urn:microsoft.com/office/officeart/2005/8/layout/hList9"/>
    <dgm:cxn modelId="{F8FA28F3-5426-4F3E-931D-0E85849FB76D}" srcId="{8CC2972A-8ECD-4AD0-8D4F-CCE44533137B}" destId="{635A45DA-90AC-40CD-8D1F-EF4C5A0D02B9}" srcOrd="0" destOrd="0" parTransId="{0EEB60B7-937F-4853-91A3-8790E9382B96}" sibTransId="{AC51243B-4D41-4226-957F-F053A8BBB2DA}"/>
    <dgm:cxn modelId="{CA46B3FE-24EE-4B93-8E4B-EE016874468D}" type="presOf" srcId="{E93410D8-553E-4FB6-BADC-719C344410CC}" destId="{26216BA2-3022-4EB2-AABF-27EE4412804C}" srcOrd="0" destOrd="0" presId="urn:microsoft.com/office/officeart/2005/8/layout/hList9"/>
    <dgm:cxn modelId="{0946D4F3-487F-4246-880B-4C8FA4C30A77}" type="presParOf" srcId="{0071563E-4AB3-4447-91C6-F8A0E756C9BD}" destId="{EAFB0721-4809-482A-A6F2-BE4F7A95089E}" srcOrd="0" destOrd="0" presId="urn:microsoft.com/office/officeart/2005/8/layout/hList9"/>
    <dgm:cxn modelId="{98E2F884-312B-4DC6-9CDA-6F065CA1E7D8}" type="presParOf" srcId="{0071563E-4AB3-4447-91C6-F8A0E756C9BD}" destId="{E5053019-2D77-4B40-BC5C-98F3355CF108}" srcOrd="1" destOrd="0" presId="urn:microsoft.com/office/officeart/2005/8/layout/hList9"/>
    <dgm:cxn modelId="{D321E461-4DC3-4F5F-82BF-2316F0C9E00A}" type="presParOf" srcId="{E5053019-2D77-4B40-BC5C-98F3355CF108}" destId="{C796269C-7BF2-42EC-9EDE-B87F7FD72A48}" srcOrd="0" destOrd="0" presId="urn:microsoft.com/office/officeart/2005/8/layout/hList9"/>
    <dgm:cxn modelId="{3B80F8EF-80BA-41E0-9CC6-786917E79B0A}" type="presParOf" srcId="{E5053019-2D77-4B40-BC5C-98F3355CF108}" destId="{B82F5324-4F06-4F97-B85F-18D6A9832464}" srcOrd="1" destOrd="0" presId="urn:microsoft.com/office/officeart/2005/8/layout/hList9"/>
    <dgm:cxn modelId="{93854F88-B966-4E0F-A7DC-2F9D14E0B3D7}" type="presParOf" srcId="{B82F5324-4F06-4F97-B85F-18D6A9832464}" destId="{AB7E76BA-878F-4169-884B-56D0AD7E35B6}" srcOrd="0" destOrd="0" presId="urn:microsoft.com/office/officeart/2005/8/layout/hList9"/>
    <dgm:cxn modelId="{C28462D6-A374-4308-84C7-3963D6E64947}" type="presParOf" srcId="{B82F5324-4F06-4F97-B85F-18D6A9832464}" destId="{A323B31B-AE6A-4E2D-AB25-2B25053A938A}" srcOrd="1" destOrd="0" presId="urn:microsoft.com/office/officeart/2005/8/layout/hList9"/>
    <dgm:cxn modelId="{8D337BAF-E9CF-4A87-8BC9-B0202E43DC41}" type="presParOf" srcId="{0071563E-4AB3-4447-91C6-F8A0E756C9BD}" destId="{273E0C2A-A983-4D50-A757-863BC1D9E3D1}" srcOrd="2" destOrd="0" presId="urn:microsoft.com/office/officeart/2005/8/layout/hList9"/>
    <dgm:cxn modelId="{67E3A577-1C83-4C11-A342-6F01608DEC00}" type="presParOf" srcId="{0071563E-4AB3-4447-91C6-F8A0E756C9BD}" destId="{ACA8C823-6D60-4568-A686-DC6D7404D372}" srcOrd="3" destOrd="0" presId="urn:microsoft.com/office/officeart/2005/8/layout/hList9"/>
    <dgm:cxn modelId="{BEABCEE2-293B-4DEB-ACD6-19101554213F}" type="presParOf" srcId="{0071563E-4AB3-4447-91C6-F8A0E756C9BD}" destId="{1F14E4F2-7308-4094-9E64-E7BD3A451DAE}" srcOrd="4" destOrd="0" presId="urn:microsoft.com/office/officeart/2005/8/layout/hList9"/>
    <dgm:cxn modelId="{A258C733-ECE6-49DF-A1A3-1AD847423531}" type="presParOf" srcId="{0071563E-4AB3-4447-91C6-F8A0E756C9BD}" destId="{9A268459-31AB-46AB-9B09-16F5B0D7489E}" srcOrd="5" destOrd="0" presId="urn:microsoft.com/office/officeart/2005/8/layout/hList9"/>
    <dgm:cxn modelId="{DC6F7963-B204-415D-B693-44BAF76F6968}" type="presParOf" srcId="{0071563E-4AB3-4447-91C6-F8A0E756C9BD}" destId="{F4AF05A0-F0F5-4E0E-ADDA-970978106E42}" srcOrd="6" destOrd="0" presId="urn:microsoft.com/office/officeart/2005/8/layout/hList9"/>
    <dgm:cxn modelId="{39214C70-AA43-4757-ABF4-261A09B3528E}" type="presParOf" srcId="{F4AF05A0-F0F5-4E0E-ADDA-970978106E42}" destId="{C4B928BF-05A8-436C-AC87-55037697C41C}" srcOrd="0" destOrd="0" presId="urn:microsoft.com/office/officeart/2005/8/layout/hList9"/>
    <dgm:cxn modelId="{913C6D5D-6D51-427B-AE1D-CD1E45D0B10B}" type="presParOf" srcId="{F4AF05A0-F0F5-4E0E-ADDA-970978106E42}" destId="{C97491D3-4C83-4B50-B10E-965FEE9336F3}" srcOrd="1" destOrd="0" presId="urn:microsoft.com/office/officeart/2005/8/layout/hList9"/>
    <dgm:cxn modelId="{0838318B-A92E-43C4-B11B-39916F83CDFF}" type="presParOf" srcId="{C97491D3-4C83-4B50-B10E-965FEE9336F3}" destId="{37023E69-6D4D-4894-AD48-EC20936F8DAE}" srcOrd="0" destOrd="0" presId="urn:microsoft.com/office/officeart/2005/8/layout/hList9"/>
    <dgm:cxn modelId="{97C10FB4-55A0-47B8-A058-BEBEF8473A1B}" type="presParOf" srcId="{C97491D3-4C83-4B50-B10E-965FEE9336F3}" destId="{8C8DC336-B5CA-4723-9D6C-86CFAF903E82}" srcOrd="1" destOrd="0" presId="urn:microsoft.com/office/officeart/2005/8/layout/hList9"/>
    <dgm:cxn modelId="{093CE8A8-033E-4B18-A78B-705A5F190996}" type="presParOf" srcId="{0071563E-4AB3-4447-91C6-F8A0E756C9BD}" destId="{B31BE70B-45DA-40FE-A4A2-A2D9A1BE292D}" srcOrd="7" destOrd="0" presId="urn:microsoft.com/office/officeart/2005/8/layout/hList9"/>
    <dgm:cxn modelId="{5FE677AB-1C51-4B07-99E0-1698D6F8B720}" type="presParOf" srcId="{0071563E-4AB3-4447-91C6-F8A0E756C9BD}" destId="{26216BA2-3022-4EB2-AABF-27EE4412804C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9EE16A5-157E-4D41-9641-14851A7170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08BD0A-B835-4F6A-AD00-23908408302F}">
      <dgm:prSet phldrT="[Text]"/>
      <dgm:spPr/>
      <dgm:t>
        <a:bodyPr/>
        <a:lstStyle/>
        <a:p>
          <a:r>
            <a:rPr lang="en-US"/>
            <a:t>R1 = R3</a:t>
          </a:r>
        </a:p>
      </dgm:t>
    </dgm:pt>
    <dgm:pt modelId="{CC952D4B-AF75-4D46-9989-95467C0D29D2}" type="parTrans" cxnId="{D964674F-B028-4161-8F5D-21A1265B72DC}">
      <dgm:prSet/>
      <dgm:spPr/>
      <dgm:t>
        <a:bodyPr/>
        <a:lstStyle/>
        <a:p>
          <a:endParaRPr lang="en-US"/>
        </a:p>
      </dgm:t>
    </dgm:pt>
    <dgm:pt modelId="{D07AAF4F-88E7-41B7-BDB0-D29ACFF74048}" type="sibTrans" cxnId="{D964674F-B028-4161-8F5D-21A1265B72DC}">
      <dgm:prSet/>
      <dgm:spPr/>
      <dgm:t>
        <a:bodyPr/>
        <a:lstStyle/>
        <a:p>
          <a:endParaRPr lang="en-US"/>
        </a:p>
      </dgm:t>
    </dgm:pt>
    <dgm:pt modelId="{DB5B0D36-A689-4E48-B06F-129A3D31ABB1}">
      <dgm:prSet phldrT="[Text]"/>
      <dgm:spPr/>
      <dgm:t>
        <a:bodyPr/>
        <a:lstStyle/>
        <a:p>
          <a:r>
            <a:rPr lang="en-US"/>
            <a:t>Nickel Mesh</a:t>
          </a:r>
        </a:p>
      </dgm:t>
    </dgm:pt>
    <dgm:pt modelId="{51B5D355-1D3E-4337-8DDA-C20F59CD08AF}" type="parTrans" cxnId="{83112F9A-838D-425B-979A-DC928D5372D0}">
      <dgm:prSet/>
      <dgm:spPr/>
      <dgm:t>
        <a:bodyPr/>
        <a:lstStyle/>
        <a:p>
          <a:endParaRPr lang="en-US"/>
        </a:p>
      </dgm:t>
    </dgm:pt>
    <dgm:pt modelId="{C822B8B5-6810-444D-9F3F-6ABDAF621EA6}" type="sibTrans" cxnId="{83112F9A-838D-425B-979A-DC928D5372D0}">
      <dgm:prSet/>
      <dgm:spPr/>
      <dgm:t>
        <a:bodyPr/>
        <a:lstStyle/>
        <a:p>
          <a:endParaRPr lang="en-US"/>
        </a:p>
      </dgm:t>
    </dgm:pt>
    <dgm:pt modelId="{5EC24303-4B31-4753-B49F-9795B9E8F3DC}">
      <dgm:prSet phldrT="[Text]"/>
      <dgm:spPr/>
      <dgm:t>
        <a:bodyPr/>
        <a:lstStyle/>
        <a:p>
          <a:r>
            <a:rPr lang="en-US"/>
            <a:t>R2</a:t>
          </a:r>
        </a:p>
      </dgm:t>
    </dgm:pt>
    <dgm:pt modelId="{73371EDC-59AC-426E-B02D-6CB0A1142091}" type="parTrans" cxnId="{1728E3EE-DD3D-4F77-9644-63F66154C556}">
      <dgm:prSet/>
      <dgm:spPr/>
      <dgm:t>
        <a:bodyPr/>
        <a:lstStyle/>
        <a:p>
          <a:endParaRPr lang="en-US"/>
        </a:p>
      </dgm:t>
    </dgm:pt>
    <dgm:pt modelId="{829E1FE0-1CE6-4500-9E24-B5D913A12DF0}" type="sibTrans" cxnId="{1728E3EE-DD3D-4F77-9644-63F66154C556}">
      <dgm:prSet/>
      <dgm:spPr/>
      <dgm:t>
        <a:bodyPr/>
        <a:lstStyle/>
        <a:p>
          <a:endParaRPr lang="en-US"/>
        </a:p>
      </dgm:t>
    </dgm:pt>
    <dgm:pt modelId="{8E5BB7D8-402A-434A-8542-E61A3F52248B}">
      <dgm:prSet phldrT="[Text]"/>
      <dgm:spPr/>
      <dgm:t>
        <a:bodyPr/>
        <a:lstStyle/>
        <a:p>
          <a:r>
            <a:rPr lang="en-US"/>
            <a:t>Salt Water</a:t>
          </a:r>
        </a:p>
      </dgm:t>
    </dgm:pt>
    <dgm:pt modelId="{8E70D9FF-5C39-492C-915F-5CF19CBA297D}" type="parTrans" cxnId="{52BC8BDE-B811-4242-A4F6-91EB9E85E8BB}">
      <dgm:prSet/>
      <dgm:spPr/>
      <dgm:t>
        <a:bodyPr/>
        <a:lstStyle/>
        <a:p>
          <a:endParaRPr lang="en-US"/>
        </a:p>
      </dgm:t>
    </dgm:pt>
    <dgm:pt modelId="{26C3F241-E627-45F7-A9BD-6452F8EF8FAD}" type="sibTrans" cxnId="{52BC8BDE-B811-4242-A4F6-91EB9E85E8BB}">
      <dgm:prSet/>
      <dgm:spPr/>
      <dgm:t>
        <a:bodyPr/>
        <a:lstStyle/>
        <a:p>
          <a:endParaRPr lang="en-US"/>
        </a:p>
      </dgm:t>
    </dgm:pt>
    <dgm:pt modelId="{019816B8-7AAF-40B1-AFF5-D06FFCCBF092}" type="pres">
      <dgm:prSet presAssocID="{99EE16A5-157E-4D41-9641-14851A717070}" presName="linear" presStyleCnt="0">
        <dgm:presLayoutVars>
          <dgm:animLvl val="lvl"/>
          <dgm:resizeHandles val="exact"/>
        </dgm:presLayoutVars>
      </dgm:prSet>
      <dgm:spPr/>
    </dgm:pt>
    <dgm:pt modelId="{E32CBA0E-A061-4861-9501-6E733AD2702C}" type="pres">
      <dgm:prSet presAssocID="{7B08BD0A-B835-4F6A-AD00-23908408302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A430D9E-214A-4277-B9FC-BEEA5D6DFCAD}" type="pres">
      <dgm:prSet presAssocID="{7B08BD0A-B835-4F6A-AD00-23908408302F}" presName="childText" presStyleLbl="revTx" presStyleIdx="0" presStyleCnt="2">
        <dgm:presLayoutVars>
          <dgm:bulletEnabled val="1"/>
        </dgm:presLayoutVars>
      </dgm:prSet>
      <dgm:spPr/>
    </dgm:pt>
    <dgm:pt modelId="{338FBE7C-0F0F-49AF-98B4-9AC95B68CF6C}" type="pres">
      <dgm:prSet presAssocID="{5EC24303-4B31-4753-B49F-9795B9E8F3D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9DF635D-2DEE-40A3-A10D-5224A4DA97C7}" type="pres">
      <dgm:prSet presAssocID="{5EC24303-4B31-4753-B49F-9795B9E8F3D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2628B26-479A-5D44-A602-B2E0F4C95048}" type="presOf" srcId="{DB5B0D36-A689-4E48-B06F-129A3D31ABB1}" destId="{6A430D9E-214A-4277-B9FC-BEEA5D6DFCAD}" srcOrd="0" destOrd="0" presId="urn:microsoft.com/office/officeart/2005/8/layout/vList2"/>
    <dgm:cxn modelId="{0B0AAC2E-8A05-44DA-94A9-6E69AC2E87CB}" type="presOf" srcId="{99EE16A5-157E-4D41-9641-14851A717070}" destId="{019816B8-7AAF-40B1-AFF5-D06FFCCBF092}" srcOrd="0" destOrd="0" presId="urn:microsoft.com/office/officeart/2005/8/layout/vList2"/>
    <dgm:cxn modelId="{CEEA4C36-7831-403A-8DD3-1BECC519C5CD}" type="presOf" srcId="{8E5BB7D8-402A-434A-8542-E61A3F52248B}" destId="{D9DF635D-2DEE-40A3-A10D-5224A4DA97C7}" srcOrd="0" destOrd="0" presId="urn:microsoft.com/office/officeart/2005/8/layout/vList2"/>
    <dgm:cxn modelId="{58B3133F-C2AA-47AC-B4C7-3C08750EBD2B}" type="presOf" srcId="{5EC24303-4B31-4753-B49F-9795B9E8F3DC}" destId="{338FBE7C-0F0F-49AF-98B4-9AC95B68CF6C}" srcOrd="0" destOrd="0" presId="urn:microsoft.com/office/officeart/2005/8/layout/vList2"/>
    <dgm:cxn modelId="{D964674F-B028-4161-8F5D-21A1265B72DC}" srcId="{99EE16A5-157E-4D41-9641-14851A717070}" destId="{7B08BD0A-B835-4F6A-AD00-23908408302F}" srcOrd="0" destOrd="0" parTransId="{CC952D4B-AF75-4D46-9989-95467C0D29D2}" sibTransId="{D07AAF4F-88E7-41B7-BDB0-D29ACFF74048}"/>
    <dgm:cxn modelId="{83112F9A-838D-425B-979A-DC928D5372D0}" srcId="{7B08BD0A-B835-4F6A-AD00-23908408302F}" destId="{DB5B0D36-A689-4E48-B06F-129A3D31ABB1}" srcOrd="0" destOrd="0" parTransId="{51B5D355-1D3E-4337-8DDA-C20F59CD08AF}" sibTransId="{C822B8B5-6810-444D-9F3F-6ABDAF621EA6}"/>
    <dgm:cxn modelId="{1295A7CA-E376-433A-A108-B7F380A67B7A}" type="presOf" srcId="{7B08BD0A-B835-4F6A-AD00-23908408302F}" destId="{E32CBA0E-A061-4861-9501-6E733AD2702C}" srcOrd="0" destOrd="0" presId="urn:microsoft.com/office/officeart/2005/8/layout/vList2"/>
    <dgm:cxn modelId="{52BC8BDE-B811-4242-A4F6-91EB9E85E8BB}" srcId="{5EC24303-4B31-4753-B49F-9795B9E8F3DC}" destId="{8E5BB7D8-402A-434A-8542-E61A3F52248B}" srcOrd="0" destOrd="0" parTransId="{8E70D9FF-5C39-492C-915F-5CF19CBA297D}" sibTransId="{26C3F241-E627-45F7-A9BD-6452F8EF8FAD}"/>
    <dgm:cxn modelId="{1728E3EE-DD3D-4F77-9644-63F66154C556}" srcId="{99EE16A5-157E-4D41-9641-14851A717070}" destId="{5EC24303-4B31-4753-B49F-9795B9E8F3DC}" srcOrd="1" destOrd="0" parTransId="{73371EDC-59AC-426E-B02D-6CB0A1142091}" sibTransId="{829E1FE0-1CE6-4500-9E24-B5D913A12DF0}"/>
    <dgm:cxn modelId="{4D3D34E5-8ED2-406C-A3A3-566850D19670}" type="presParOf" srcId="{019816B8-7AAF-40B1-AFF5-D06FFCCBF092}" destId="{E32CBA0E-A061-4861-9501-6E733AD2702C}" srcOrd="0" destOrd="0" presId="urn:microsoft.com/office/officeart/2005/8/layout/vList2"/>
    <dgm:cxn modelId="{A0232B83-0B3D-6A43-9CDA-93BCF03A4271}" type="presParOf" srcId="{019816B8-7AAF-40B1-AFF5-D06FFCCBF092}" destId="{6A430D9E-214A-4277-B9FC-BEEA5D6DFCAD}" srcOrd="1" destOrd="0" presId="urn:microsoft.com/office/officeart/2005/8/layout/vList2"/>
    <dgm:cxn modelId="{930365D2-0857-41E0-956B-D6E3AAEF6405}" type="presParOf" srcId="{019816B8-7AAF-40B1-AFF5-D06FFCCBF092}" destId="{338FBE7C-0F0F-49AF-98B4-9AC95B68CF6C}" srcOrd="2" destOrd="0" presId="urn:microsoft.com/office/officeart/2005/8/layout/vList2"/>
    <dgm:cxn modelId="{7569F02A-36D3-47F1-8587-14B043B8BB3F}" type="presParOf" srcId="{019816B8-7AAF-40B1-AFF5-D06FFCCBF092}" destId="{D9DF635D-2DEE-40A3-A10D-5224A4DA97C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AA89D3-FCAB-429A-B185-58CFFE32FFA9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EC6114C1-A336-4E85-9ED8-269C16666381}">
      <dgm:prSet phldrT="[Text]"/>
      <dgm:spPr/>
      <dgm:t>
        <a:bodyPr/>
        <a:lstStyle/>
        <a:p>
          <a:r>
            <a:rPr lang="en-US" dirty="0"/>
            <a:t>Develop Energy Labs</a:t>
          </a:r>
        </a:p>
      </dgm:t>
    </dgm:pt>
    <dgm:pt modelId="{5F1DA7A4-53A3-43FF-887F-1091D7A9A4DB}" type="parTrans" cxnId="{085D57D5-1E44-4D68-8957-63820E95A6C5}">
      <dgm:prSet/>
      <dgm:spPr/>
      <dgm:t>
        <a:bodyPr/>
        <a:lstStyle/>
        <a:p>
          <a:endParaRPr lang="en-US"/>
        </a:p>
      </dgm:t>
    </dgm:pt>
    <dgm:pt modelId="{AF640950-36D3-47B5-AAAE-4DCD73066187}" type="sibTrans" cxnId="{085D57D5-1E44-4D68-8957-63820E95A6C5}">
      <dgm:prSet/>
      <dgm:spPr/>
      <dgm:t>
        <a:bodyPr/>
        <a:lstStyle/>
        <a:p>
          <a:endParaRPr lang="en-US"/>
        </a:p>
      </dgm:t>
    </dgm:pt>
    <dgm:pt modelId="{CE0A4E97-4348-4410-BDA8-420CC33C8ECC}">
      <dgm:prSet phldrT="[Text]"/>
      <dgm:spPr/>
      <dgm:t>
        <a:bodyPr/>
        <a:lstStyle/>
        <a:p>
          <a:r>
            <a:rPr lang="en-US" dirty="0"/>
            <a:t>Create Interest in the Energy Track</a:t>
          </a:r>
        </a:p>
      </dgm:t>
    </dgm:pt>
    <dgm:pt modelId="{A34389BF-B54B-457F-B9C6-6DF9C9549B3E}" type="parTrans" cxnId="{43ECE22B-F65C-4DD2-A44A-F417548F4EA9}">
      <dgm:prSet/>
      <dgm:spPr/>
      <dgm:t>
        <a:bodyPr/>
        <a:lstStyle/>
        <a:p>
          <a:endParaRPr lang="en-US"/>
        </a:p>
      </dgm:t>
    </dgm:pt>
    <dgm:pt modelId="{13A5E701-995F-493E-8118-4DBBEB2E6DE1}" type="sibTrans" cxnId="{43ECE22B-F65C-4DD2-A44A-F417548F4EA9}">
      <dgm:prSet/>
      <dgm:spPr/>
      <dgm:t>
        <a:bodyPr/>
        <a:lstStyle/>
        <a:p>
          <a:endParaRPr lang="en-US"/>
        </a:p>
      </dgm:t>
    </dgm:pt>
    <dgm:pt modelId="{E532AF7B-7515-4D12-BA2C-1E1FCDDB2622}">
      <dgm:prSet phldrT="[Text]"/>
      <dgm:spPr/>
      <dgm:t>
        <a:bodyPr/>
        <a:lstStyle/>
        <a:p>
          <a:r>
            <a:rPr lang="en-US" dirty="0"/>
            <a:t>Viewable Demonstrations for Visitors</a:t>
          </a:r>
        </a:p>
      </dgm:t>
    </dgm:pt>
    <dgm:pt modelId="{11260920-1770-4B66-9F9C-CB373E8F141B}" type="parTrans" cxnId="{3FFC253C-E716-45B5-8D55-17BC97DCCF3C}">
      <dgm:prSet/>
      <dgm:spPr/>
      <dgm:t>
        <a:bodyPr/>
        <a:lstStyle/>
        <a:p>
          <a:endParaRPr lang="en-US"/>
        </a:p>
      </dgm:t>
    </dgm:pt>
    <dgm:pt modelId="{7D984625-400C-41C4-AAE5-5E3943E1A800}" type="sibTrans" cxnId="{3FFC253C-E716-45B5-8D55-17BC97DCCF3C}">
      <dgm:prSet/>
      <dgm:spPr/>
      <dgm:t>
        <a:bodyPr/>
        <a:lstStyle/>
        <a:p>
          <a:endParaRPr lang="en-US"/>
        </a:p>
      </dgm:t>
    </dgm:pt>
    <dgm:pt modelId="{936841E0-B959-484B-94E1-8386A3219D7F}" type="pres">
      <dgm:prSet presAssocID="{30AA89D3-FCAB-429A-B185-58CFFE32FFA9}" presName="Name0" presStyleCnt="0">
        <dgm:presLayoutVars>
          <dgm:resizeHandles/>
        </dgm:presLayoutVars>
      </dgm:prSet>
      <dgm:spPr/>
    </dgm:pt>
    <dgm:pt modelId="{451F143A-3FAD-4E52-B7CF-0D4E83A17680}" type="pres">
      <dgm:prSet presAssocID="{EC6114C1-A336-4E85-9ED8-269C16666381}" presName="text" presStyleLbl="node1" presStyleIdx="0" presStyleCnt="3">
        <dgm:presLayoutVars>
          <dgm:bulletEnabled val="1"/>
        </dgm:presLayoutVars>
      </dgm:prSet>
      <dgm:spPr/>
    </dgm:pt>
    <dgm:pt modelId="{554792EF-7AA5-45C1-B52B-69AC2DEF7ACC}" type="pres">
      <dgm:prSet presAssocID="{AF640950-36D3-47B5-AAAE-4DCD73066187}" presName="space" presStyleCnt="0"/>
      <dgm:spPr/>
    </dgm:pt>
    <dgm:pt modelId="{D3430061-FDC1-46DE-85D4-92BDC80525C6}" type="pres">
      <dgm:prSet presAssocID="{CE0A4E97-4348-4410-BDA8-420CC33C8ECC}" presName="text" presStyleLbl="node1" presStyleIdx="1" presStyleCnt="3">
        <dgm:presLayoutVars>
          <dgm:bulletEnabled val="1"/>
        </dgm:presLayoutVars>
      </dgm:prSet>
      <dgm:spPr/>
    </dgm:pt>
    <dgm:pt modelId="{671C7222-32EE-40B4-B73B-CA1605E39FCE}" type="pres">
      <dgm:prSet presAssocID="{13A5E701-995F-493E-8118-4DBBEB2E6DE1}" presName="space" presStyleCnt="0"/>
      <dgm:spPr/>
    </dgm:pt>
    <dgm:pt modelId="{54F04E0D-66FF-425A-B5DA-042AA6E9BF89}" type="pres">
      <dgm:prSet presAssocID="{E532AF7B-7515-4D12-BA2C-1E1FCDDB2622}" presName="text" presStyleLbl="node1" presStyleIdx="2" presStyleCnt="3">
        <dgm:presLayoutVars>
          <dgm:bulletEnabled val="1"/>
        </dgm:presLayoutVars>
      </dgm:prSet>
      <dgm:spPr/>
    </dgm:pt>
  </dgm:ptLst>
  <dgm:cxnLst>
    <dgm:cxn modelId="{43ECE22B-F65C-4DD2-A44A-F417548F4EA9}" srcId="{30AA89D3-FCAB-429A-B185-58CFFE32FFA9}" destId="{CE0A4E97-4348-4410-BDA8-420CC33C8ECC}" srcOrd="1" destOrd="0" parTransId="{A34389BF-B54B-457F-B9C6-6DF9C9549B3E}" sibTransId="{13A5E701-995F-493E-8118-4DBBEB2E6DE1}"/>
    <dgm:cxn modelId="{3FFC253C-E716-45B5-8D55-17BC97DCCF3C}" srcId="{30AA89D3-FCAB-429A-B185-58CFFE32FFA9}" destId="{E532AF7B-7515-4D12-BA2C-1E1FCDDB2622}" srcOrd="2" destOrd="0" parTransId="{11260920-1770-4B66-9F9C-CB373E8F141B}" sibTransId="{7D984625-400C-41C4-AAE5-5E3943E1A800}"/>
    <dgm:cxn modelId="{6CAAA554-00B0-4091-9D73-9ED14323FEB4}" type="presOf" srcId="{30AA89D3-FCAB-429A-B185-58CFFE32FFA9}" destId="{936841E0-B959-484B-94E1-8386A3219D7F}" srcOrd="0" destOrd="0" presId="urn:diagrams.loki3.com/VaryingWidthList"/>
    <dgm:cxn modelId="{70D463C5-3002-43CB-8745-CF752E7A1687}" type="presOf" srcId="{E532AF7B-7515-4D12-BA2C-1E1FCDDB2622}" destId="{54F04E0D-66FF-425A-B5DA-042AA6E9BF89}" srcOrd="0" destOrd="0" presId="urn:diagrams.loki3.com/VaryingWidthList"/>
    <dgm:cxn modelId="{5F5EC5CD-3870-4EE1-BF03-2D2AC13F2048}" type="presOf" srcId="{CE0A4E97-4348-4410-BDA8-420CC33C8ECC}" destId="{D3430061-FDC1-46DE-85D4-92BDC80525C6}" srcOrd="0" destOrd="0" presId="urn:diagrams.loki3.com/VaryingWidthList"/>
    <dgm:cxn modelId="{085D57D5-1E44-4D68-8957-63820E95A6C5}" srcId="{30AA89D3-FCAB-429A-B185-58CFFE32FFA9}" destId="{EC6114C1-A336-4E85-9ED8-269C16666381}" srcOrd="0" destOrd="0" parTransId="{5F1DA7A4-53A3-43FF-887F-1091D7A9A4DB}" sibTransId="{AF640950-36D3-47B5-AAAE-4DCD73066187}"/>
    <dgm:cxn modelId="{B98DF3F8-50C3-4806-BBA1-2EB744508C6C}" type="presOf" srcId="{EC6114C1-A336-4E85-9ED8-269C16666381}" destId="{451F143A-3FAD-4E52-B7CF-0D4E83A17680}" srcOrd="0" destOrd="0" presId="urn:diagrams.loki3.com/VaryingWidthList"/>
    <dgm:cxn modelId="{0FBC628A-7625-4D88-88E1-BEA530CA7734}" type="presParOf" srcId="{936841E0-B959-484B-94E1-8386A3219D7F}" destId="{451F143A-3FAD-4E52-B7CF-0D4E83A17680}" srcOrd="0" destOrd="0" presId="urn:diagrams.loki3.com/VaryingWidthList"/>
    <dgm:cxn modelId="{ECB5BAB8-74B7-486E-862D-93BB603F6A4C}" type="presParOf" srcId="{936841E0-B959-484B-94E1-8386A3219D7F}" destId="{554792EF-7AA5-45C1-B52B-69AC2DEF7ACC}" srcOrd="1" destOrd="0" presId="urn:diagrams.loki3.com/VaryingWidthList"/>
    <dgm:cxn modelId="{BF9500C1-F3D4-41C1-A603-505EE4A33B6D}" type="presParOf" srcId="{936841E0-B959-484B-94E1-8386A3219D7F}" destId="{D3430061-FDC1-46DE-85D4-92BDC80525C6}" srcOrd="2" destOrd="0" presId="urn:diagrams.loki3.com/VaryingWidthList"/>
    <dgm:cxn modelId="{A324D7E1-C346-4ECA-BBEA-4F45FD472141}" type="presParOf" srcId="{936841E0-B959-484B-94E1-8386A3219D7F}" destId="{671C7222-32EE-40B4-B73B-CA1605E39FCE}" srcOrd="3" destOrd="0" presId="urn:diagrams.loki3.com/VaryingWidthList"/>
    <dgm:cxn modelId="{D4948B95-32DE-48F4-8C31-B5EC629D012A}" type="presParOf" srcId="{936841E0-B959-484B-94E1-8386A3219D7F}" destId="{54F04E0D-66FF-425A-B5DA-042AA6E9BF89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BB938D-B0E2-47FC-A63D-1E965C2A44E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4037A-5373-459B-8A22-25BF95C55F2E}">
      <dgm:prSet/>
      <dgm:spPr/>
      <dgm:t>
        <a:bodyPr/>
        <a:lstStyle/>
        <a:p>
          <a:pPr rtl="0"/>
          <a:r>
            <a:rPr lang="en-US" dirty="0">
              <a:latin typeface="+mn-lt"/>
            </a:rPr>
            <a:t> ERH2’s purpose is to create an energy demonstrator to generate and store hydrogen.</a:t>
          </a:r>
        </a:p>
      </dgm:t>
    </dgm:pt>
    <dgm:pt modelId="{077E0A25-9228-499F-8C84-1BB2820C5353}" type="parTrans" cxnId="{3B853DDD-15C1-4878-9CF0-78826C241FC5}">
      <dgm:prSet/>
      <dgm:spPr/>
      <dgm:t>
        <a:bodyPr/>
        <a:lstStyle/>
        <a:p>
          <a:endParaRPr lang="en-US"/>
        </a:p>
      </dgm:t>
    </dgm:pt>
    <dgm:pt modelId="{FBCA8CCF-25BA-4D05-B205-E9A51AE291B0}" type="sibTrans" cxnId="{3B853DDD-15C1-4878-9CF0-78826C241FC5}">
      <dgm:prSet/>
      <dgm:spPr/>
      <dgm:t>
        <a:bodyPr/>
        <a:lstStyle/>
        <a:p>
          <a:endParaRPr lang="en-US"/>
        </a:p>
      </dgm:t>
    </dgm:pt>
    <dgm:pt modelId="{109669FA-3C66-473F-87EE-C49E380F4763}" type="pres">
      <dgm:prSet presAssocID="{DFBB938D-B0E2-47FC-A63D-1E965C2A44EA}" presName="compositeShape" presStyleCnt="0">
        <dgm:presLayoutVars>
          <dgm:chMax val="7"/>
          <dgm:dir/>
          <dgm:resizeHandles val="exact"/>
        </dgm:presLayoutVars>
      </dgm:prSet>
      <dgm:spPr/>
    </dgm:pt>
    <dgm:pt modelId="{789C2D9C-CE1B-4217-9A67-3666418A9EB4}" type="pres">
      <dgm:prSet presAssocID="{2F44037A-5373-459B-8A22-25BF95C55F2E}" presName="circ1TxSh" presStyleLbl="vennNode1" presStyleIdx="0" presStyleCnt="1"/>
      <dgm:spPr/>
    </dgm:pt>
  </dgm:ptLst>
  <dgm:cxnLst>
    <dgm:cxn modelId="{7659D426-4150-4E2B-8243-937B4CEADF9A}" type="presOf" srcId="{DFBB938D-B0E2-47FC-A63D-1E965C2A44EA}" destId="{109669FA-3C66-473F-87EE-C49E380F4763}" srcOrd="0" destOrd="0" presId="urn:microsoft.com/office/officeart/2005/8/layout/venn1"/>
    <dgm:cxn modelId="{206BC8B2-3456-48C9-A73B-4B9F6DAFDFAB}" type="presOf" srcId="{2F44037A-5373-459B-8A22-25BF95C55F2E}" destId="{789C2D9C-CE1B-4217-9A67-3666418A9EB4}" srcOrd="0" destOrd="0" presId="urn:microsoft.com/office/officeart/2005/8/layout/venn1"/>
    <dgm:cxn modelId="{3B853DDD-15C1-4878-9CF0-78826C241FC5}" srcId="{DFBB938D-B0E2-47FC-A63D-1E965C2A44EA}" destId="{2F44037A-5373-459B-8A22-25BF95C55F2E}" srcOrd="0" destOrd="0" parTransId="{077E0A25-9228-499F-8C84-1BB2820C5353}" sibTransId="{FBCA8CCF-25BA-4D05-B205-E9A51AE291B0}"/>
    <dgm:cxn modelId="{85B268B8-076C-44E9-BF4A-ECC8279679E7}" type="presParOf" srcId="{109669FA-3C66-473F-87EE-C49E380F4763}" destId="{789C2D9C-CE1B-4217-9A67-3666418A9EB4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B938D-B0E2-47FC-A63D-1E965C2A44EA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4037A-5373-459B-8A22-25BF95C55F2E}">
      <dgm:prSet custT="1"/>
      <dgm:spPr/>
      <dgm:t>
        <a:bodyPr/>
        <a:lstStyle/>
        <a:p>
          <a:pPr rtl="0"/>
          <a:r>
            <a:rPr lang="en-US" sz="4000">
              <a:latin typeface="+mn-lt"/>
            </a:rPr>
            <a:t> Alternative  Energy Storage</a:t>
          </a:r>
        </a:p>
      </dgm:t>
    </dgm:pt>
    <dgm:pt modelId="{077E0A25-9228-499F-8C84-1BB2820C5353}" type="parTrans" cxnId="{3B853DDD-15C1-4878-9CF0-78826C241FC5}">
      <dgm:prSet/>
      <dgm:spPr/>
      <dgm:t>
        <a:bodyPr/>
        <a:lstStyle/>
        <a:p>
          <a:endParaRPr lang="en-US"/>
        </a:p>
      </dgm:t>
    </dgm:pt>
    <dgm:pt modelId="{FBCA8CCF-25BA-4D05-B205-E9A51AE291B0}" type="sibTrans" cxnId="{3B853DDD-15C1-4878-9CF0-78826C241FC5}">
      <dgm:prSet/>
      <dgm:spPr/>
      <dgm:t>
        <a:bodyPr/>
        <a:lstStyle/>
        <a:p>
          <a:endParaRPr lang="en-US"/>
        </a:p>
      </dgm:t>
    </dgm:pt>
    <dgm:pt modelId="{45782C1D-A9B1-452A-9A91-ADD796E85097}">
      <dgm:prSet/>
      <dgm:spPr/>
      <dgm:t>
        <a:bodyPr/>
        <a:lstStyle/>
        <a:p>
          <a:pPr rtl="0"/>
          <a:r>
            <a:rPr lang="en-US">
              <a:latin typeface="+mn-lt"/>
            </a:rPr>
            <a:t>Scalable Production Rate</a:t>
          </a:r>
        </a:p>
      </dgm:t>
    </dgm:pt>
    <dgm:pt modelId="{BED4AC9C-7478-4807-86ED-AED49D2AAA4D}" type="parTrans" cxnId="{90F2B136-471A-434E-B00B-6EB52AC0D584}">
      <dgm:prSet/>
      <dgm:spPr/>
      <dgm:t>
        <a:bodyPr/>
        <a:lstStyle/>
        <a:p>
          <a:endParaRPr lang="en-US"/>
        </a:p>
      </dgm:t>
    </dgm:pt>
    <dgm:pt modelId="{B4CB7E96-8573-4032-8476-812D0821D516}" type="sibTrans" cxnId="{90F2B136-471A-434E-B00B-6EB52AC0D584}">
      <dgm:prSet/>
      <dgm:spPr/>
      <dgm:t>
        <a:bodyPr/>
        <a:lstStyle/>
        <a:p>
          <a:endParaRPr lang="en-US"/>
        </a:p>
      </dgm:t>
    </dgm:pt>
    <dgm:pt modelId="{78B94175-478E-4066-9878-C714DBD0F4EE}">
      <dgm:prSet/>
      <dgm:spPr/>
      <dgm:t>
        <a:bodyPr/>
        <a:lstStyle/>
        <a:p>
          <a:pPr algn="ctr" rtl="0"/>
          <a:r>
            <a:rPr lang="en-US">
              <a:latin typeface="+mn-lt"/>
            </a:rPr>
            <a:t>Sole Source of H</a:t>
          </a:r>
          <a:r>
            <a:rPr lang="en-US" baseline="30000">
              <a:latin typeface="+mn-lt"/>
            </a:rPr>
            <a:t>2</a:t>
          </a:r>
          <a:r>
            <a:rPr lang="en-US">
              <a:latin typeface="+mn-lt"/>
            </a:rPr>
            <a:t> on Campus</a:t>
          </a:r>
        </a:p>
      </dgm:t>
    </dgm:pt>
    <dgm:pt modelId="{8FBA2AA6-F208-4348-9797-3A672923C462}" type="parTrans" cxnId="{9C325109-A028-474A-956B-82178B9BD158}">
      <dgm:prSet/>
      <dgm:spPr/>
      <dgm:t>
        <a:bodyPr/>
        <a:lstStyle/>
        <a:p>
          <a:endParaRPr lang="en-US"/>
        </a:p>
      </dgm:t>
    </dgm:pt>
    <dgm:pt modelId="{21157172-3295-443A-8F3D-8B72A32E83EA}" type="sibTrans" cxnId="{9C325109-A028-474A-956B-82178B9BD158}">
      <dgm:prSet/>
      <dgm:spPr/>
      <dgm:t>
        <a:bodyPr/>
        <a:lstStyle/>
        <a:p>
          <a:endParaRPr lang="en-US"/>
        </a:p>
      </dgm:t>
    </dgm:pt>
    <dgm:pt modelId="{D1DE7BA3-4B12-4913-8A49-B5B0B0F8F0C7}" type="pres">
      <dgm:prSet presAssocID="{DFBB938D-B0E2-47FC-A63D-1E965C2A44EA}" presName="Name0" presStyleCnt="0">
        <dgm:presLayoutVars>
          <dgm:dir/>
          <dgm:resizeHandles val="exact"/>
        </dgm:presLayoutVars>
      </dgm:prSet>
      <dgm:spPr/>
    </dgm:pt>
    <dgm:pt modelId="{FCAFA5F0-F6EA-4BEC-BB5C-C93F31F953E8}" type="pres">
      <dgm:prSet presAssocID="{2F44037A-5373-459B-8A22-25BF95C55F2E}" presName="Name5" presStyleLbl="vennNode1" presStyleIdx="0" presStyleCnt="3">
        <dgm:presLayoutVars>
          <dgm:bulletEnabled val="1"/>
        </dgm:presLayoutVars>
      </dgm:prSet>
      <dgm:spPr/>
    </dgm:pt>
    <dgm:pt modelId="{BC293D8D-0D02-4664-BFCB-EA19F3323A6B}" type="pres">
      <dgm:prSet presAssocID="{FBCA8CCF-25BA-4D05-B205-E9A51AE291B0}" presName="space" presStyleCnt="0"/>
      <dgm:spPr/>
    </dgm:pt>
    <dgm:pt modelId="{FB576083-C67B-4DB6-8302-A5FD03739E12}" type="pres">
      <dgm:prSet presAssocID="{45782C1D-A9B1-452A-9A91-ADD796E85097}" presName="Name5" presStyleLbl="vennNode1" presStyleIdx="1" presStyleCnt="3">
        <dgm:presLayoutVars>
          <dgm:bulletEnabled val="1"/>
        </dgm:presLayoutVars>
      </dgm:prSet>
      <dgm:spPr/>
    </dgm:pt>
    <dgm:pt modelId="{BB17F5A6-E433-4BF9-B671-07476A86549B}" type="pres">
      <dgm:prSet presAssocID="{B4CB7E96-8573-4032-8476-812D0821D516}" presName="space" presStyleCnt="0"/>
      <dgm:spPr/>
    </dgm:pt>
    <dgm:pt modelId="{470CFAE4-3423-40AF-A76D-99E332D5659D}" type="pres">
      <dgm:prSet presAssocID="{78B94175-478E-4066-9878-C714DBD0F4EE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9C325109-A028-474A-956B-82178B9BD158}" srcId="{DFBB938D-B0E2-47FC-A63D-1E965C2A44EA}" destId="{78B94175-478E-4066-9878-C714DBD0F4EE}" srcOrd="2" destOrd="0" parTransId="{8FBA2AA6-F208-4348-9797-3A672923C462}" sibTransId="{21157172-3295-443A-8F3D-8B72A32E83EA}"/>
    <dgm:cxn modelId="{7FA70F26-6D89-4AF5-AD47-23D17E9CB3FD}" type="presOf" srcId="{DFBB938D-B0E2-47FC-A63D-1E965C2A44EA}" destId="{D1DE7BA3-4B12-4913-8A49-B5B0B0F8F0C7}" srcOrd="0" destOrd="0" presId="urn:microsoft.com/office/officeart/2005/8/layout/venn3"/>
    <dgm:cxn modelId="{90F2B136-471A-434E-B00B-6EB52AC0D584}" srcId="{DFBB938D-B0E2-47FC-A63D-1E965C2A44EA}" destId="{45782C1D-A9B1-452A-9A91-ADD796E85097}" srcOrd="1" destOrd="0" parTransId="{BED4AC9C-7478-4807-86ED-AED49D2AAA4D}" sibTransId="{B4CB7E96-8573-4032-8476-812D0821D516}"/>
    <dgm:cxn modelId="{92AD7F88-DE0C-4B15-B72E-70DB0849675F}" type="presOf" srcId="{78B94175-478E-4066-9878-C714DBD0F4EE}" destId="{470CFAE4-3423-40AF-A76D-99E332D5659D}" srcOrd="0" destOrd="0" presId="urn:microsoft.com/office/officeart/2005/8/layout/venn3"/>
    <dgm:cxn modelId="{47E45DC5-0608-459E-9B0C-203489C81DAF}" type="presOf" srcId="{45782C1D-A9B1-452A-9A91-ADD796E85097}" destId="{FB576083-C67B-4DB6-8302-A5FD03739E12}" srcOrd="0" destOrd="0" presId="urn:microsoft.com/office/officeart/2005/8/layout/venn3"/>
    <dgm:cxn modelId="{BEF0FCD6-0321-4CF2-88EC-36A8F80186AB}" type="presOf" srcId="{2F44037A-5373-459B-8A22-25BF95C55F2E}" destId="{FCAFA5F0-F6EA-4BEC-BB5C-C93F31F953E8}" srcOrd="0" destOrd="0" presId="urn:microsoft.com/office/officeart/2005/8/layout/venn3"/>
    <dgm:cxn modelId="{3B853DDD-15C1-4878-9CF0-78826C241FC5}" srcId="{DFBB938D-B0E2-47FC-A63D-1E965C2A44EA}" destId="{2F44037A-5373-459B-8A22-25BF95C55F2E}" srcOrd="0" destOrd="0" parTransId="{077E0A25-9228-499F-8C84-1BB2820C5353}" sibTransId="{FBCA8CCF-25BA-4D05-B205-E9A51AE291B0}"/>
    <dgm:cxn modelId="{77D786C9-047B-48AF-BA69-C53EBC8D3C2B}" type="presParOf" srcId="{D1DE7BA3-4B12-4913-8A49-B5B0B0F8F0C7}" destId="{FCAFA5F0-F6EA-4BEC-BB5C-C93F31F953E8}" srcOrd="0" destOrd="0" presId="urn:microsoft.com/office/officeart/2005/8/layout/venn3"/>
    <dgm:cxn modelId="{F52652ED-91C5-4A96-9511-E87DC34DD091}" type="presParOf" srcId="{D1DE7BA3-4B12-4913-8A49-B5B0B0F8F0C7}" destId="{BC293D8D-0D02-4664-BFCB-EA19F3323A6B}" srcOrd="1" destOrd="0" presId="urn:microsoft.com/office/officeart/2005/8/layout/venn3"/>
    <dgm:cxn modelId="{54023619-7F93-4F91-A3A4-946CC27217D2}" type="presParOf" srcId="{D1DE7BA3-4B12-4913-8A49-B5B0B0F8F0C7}" destId="{FB576083-C67B-4DB6-8302-A5FD03739E12}" srcOrd="2" destOrd="0" presId="urn:microsoft.com/office/officeart/2005/8/layout/venn3"/>
    <dgm:cxn modelId="{8F8F560D-40C8-464F-B762-034F5342D6EF}" type="presParOf" srcId="{D1DE7BA3-4B12-4913-8A49-B5B0B0F8F0C7}" destId="{BB17F5A6-E433-4BF9-B671-07476A86549B}" srcOrd="3" destOrd="0" presId="urn:microsoft.com/office/officeart/2005/8/layout/venn3"/>
    <dgm:cxn modelId="{DF61C4A1-3394-4505-BC42-A3309C5E0147}" type="presParOf" srcId="{D1DE7BA3-4B12-4913-8A49-B5B0B0F8F0C7}" destId="{470CFAE4-3423-40AF-A76D-99E332D5659D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555B1C-2529-4703-BA7A-DE9AB8F3B4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46C688-B240-47B4-91E1-E01CE2123DF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Chemistry lab scale to measure storage system mass</a:t>
          </a:r>
        </a:p>
      </dgm:t>
    </dgm:pt>
    <dgm:pt modelId="{14FEA3A4-7E21-4597-BE6E-E55604A79369}" type="parTrans" cxnId="{B6A74EDC-1BAA-47EE-9D61-FDB62709D685}">
      <dgm:prSet/>
      <dgm:spPr/>
      <dgm:t>
        <a:bodyPr/>
        <a:lstStyle/>
        <a:p>
          <a:endParaRPr lang="en-US"/>
        </a:p>
      </dgm:t>
    </dgm:pt>
    <dgm:pt modelId="{9ADBB0F9-21BC-458E-82B8-E308661312DD}" type="sibTrans" cxnId="{B6A74EDC-1BAA-47EE-9D61-FDB62709D685}">
      <dgm:prSet/>
      <dgm:spPr/>
      <dgm:t>
        <a:bodyPr/>
        <a:lstStyle/>
        <a:p>
          <a:endParaRPr lang="en-US"/>
        </a:p>
      </dgm:t>
    </dgm:pt>
    <dgm:pt modelId="{4B5E8FFE-11FA-4412-AE2D-23F2F2DFF01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±0.0001 accuracy, 220 g Max</a:t>
          </a:r>
        </a:p>
      </dgm:t>
    </dgm:pt>
    <dgm:pt modelId="{373364CA-074A-410A-97D3-F5573FCDA772}" type="parTrans" cxnId="{04774D49-CE0A-4953-849A-71AEAA3D5D60}">
      <dgm:prSet/>
      <dgm:spPr/>
      <dgm:t>
        <a:bodyPr/>
        <a:lstStyle/>
        <a:p>
          <a:endParaRPr lang="en-US"/>
        </a:p>
      </dgm:t>
    </dgm:pt>
    <dgm:pt modelId="{487E6698-ACAE-423E-8EB3-ADC4E335E23D}" type="sibTrans" cxnId="{04774D49-CE0A-4953-849A-71AEAA3D5D60}">
      <dgm:prSet/>
      <dgm:spPr/>
      <dgm:t>
        <a:bodyPr/>
        <a:lstStyle/>
        <a:p>
          <a:endParaRPr lang="en-US"/>
        </a:p>
      </dgm:t>
    </dgm:pt>
    <dgm:pt modelId="{AC7E84E3-7E96-4B45-B771-A2E285F72F3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Storage capsule is about 20 grams</a:t>
          </a:r>
        </a:p>
      </dgm:t>
    </dgm:pt>
    <dgm:pt modelId="{6A559E8E-4A9A-4CAB-AF97-2DD2DE54EBA3}" type="parTrans" cxnId="{78CEADEA-D17E-4D89-8C35-C728A161DD1F}">
      <dgm:prSet/>
      <dgm:spPr/>
    </dgm:pt>
    <dgm:pt modelId="{A715BB43-E81F-4F6F-86B2-12F5A86F5AE6}" type="sibTrans" cxnId="{78CEADEA-D17E-4D89-8C35-C728A161DD1F}">
      <dgm:prSet/>
      <dgm:spPr/>
    </dgm:pt>
    <dgm:pt modelId="{18AB1C2E-6D1F-47DB-9FF2-963F7B0040CA}" type="pres">
      <dgm:prSet presAssocID="{1C555B1C-2529-4703-BA7A-DE9AB8F3B4EA}" presName="root" presStyleCnt="0">
        <dgm:presLayoutVars>
          <dgm:dir/>
          <dgm:resizeHandles val="exact"/>
        </dgm:presLayoutVars>
      </dgm:prSet>
      <dgm:spPr/>
    </dgm:pt>
    <dgm:pt modelId="{78DD1C8F-45BD-4B81-AF0E-3BDB9655B46E}" type="pres">
      <dgm:prSet presAssocID="{CB46C688-B240-47B4-91E1-E01CE2123DFF}" presName="compNode" presStyleCnt="0"/>
      <dgm:spPr/>
    </dgm:pt>
    <dgm:pt modelId="{831084BC-70BF-40AE-A6C2-AD717EDFF5C0}" type="pres">
      <dgm:prSet presAssocID="{CB46C688-B240-47B4-91E1-E01CE2123DFF}" presName="bgRect" presStyleLbl="bgShp" presStyleIdx="0" presStyleCnt="2" custLinFactX="-78637" custLinFactY="-300000" custLinFactNeighborX="-100000" custLinFactNeighborY="-326219"/>
      <dgm:spPr/>
    </dgm:pt>
    <dgm:pt modelId="{CC0651F5-DE7A-4D4E-A90C-AD735247D3C4}" type="pres">
      <dgm:prSet presAssocID="{CB46C688-B240-47B4-91E1-E01CE2123DFF}" presName="iconRect" presStyleLbl="node1" presStyleIdx="0" presStyleCnt="2" custLinFactNeighborY="-9204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 with solid fill"/>
        </a:ext>
      </dgm:extLst>
    </dgm:pt>
    <dgm:pt modelId="{A2E87B73-5371-4177-B411-89A86D31A9AE}" type="pres">
      <dgm:prSet presAssocID="{CB46C688-B240-47B4-91E1-E01CE2123DFF}" presName="spaceRect" presStyleCnt="0"/>
      <dgm:spPr/>
    </dgm:pt>
    <dgm:pt modelId="{52AD9167-4529-48CB-BCD1-0876A8CDAB1B}" type="pres">
      <dgm:prSet presAssocID="{CB46C688-B240-47B4-91E1-E01CE2123DFF}" presName="parTx" presStyleLbl="revTx" presStyleIdx="0" presStyleCnt="3" custLinFactNeighborX="-1618" custLinFactNeighborY="-55608">
        <dgm:presLayoutVars>
          <dgm:chMax val="0"/>
          <dgm:chPref val="0"/>
        </dgm:presLayoutVars>
      </dgm:prSet>
      <dgm:spPr/>
    </dgm:pt>
    <dgm:pt modelId="{03D85787-99A5-4722-92F4-05AC5CF64F5E}" type="pres">
      <dgm:prSet presAssocID="{9ADBB0F9-21BC-458E-82B8-E308661312DD}" presName="sibTrans" presStyleCnt="0"/>
      <dgm:spPr/>
    </dgm:pt>
    <dgm:pt modelId="{D04CE13D-6770-42E4-84D1-4F0CBF4BEE94}" type="pres">
      <dgm:prSet presAssocID="{4B5E8FFE-11FA-4412-AE2D-23F2F2DFF018}" presName="compNode" presStyleCnt="0"/>
      <dgm:spPr/>
    </dgm:pt>
    <dgm:pt modelId="{C6AA5BDE-6466-4906-9839-716D0BA507EB}" type="pres">
      <dgm:prSet presAssocID="{4B5E8FFE-11FA-4412-AE2D-23F2F2DFF018}" presName="bgRect" presStyleLbl="bgShp" presStyleIdx="1" presStyleCnt="2" custLinFactNeighborX="-179"/>
      <dgm:spPr/>
    </dgm:pt>
    <dgm:pt modelId="{B3E8634B-AA85-493C-831E-627ECB68477F}" type="pres">
      <dgm:prSet presAssocID="{4B5E8FFE-11FA-4412-AE2D-23F2F2DFF018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E45C1A65-17AF-45DD-8AFC-9523B3C569CE}" type="pres">
      <dgm:prSet presAssocID="{4B5E8FFE-11FA-4412-AE2D-23F2F2DFF018}" presName="spaceRect" presStyleCnt="0"/>
      <dgm:spPr/>
    </dgm:pt>
    <dgm:pt modelId="{A71372D3-C461-41EB-ADAF-8787B17E6162}" type="pres">
      <dgm:prSet presAssocID="{4B5E8FFE-11FA-4412-AE2D-23F2F2DFF018}" presName="parTx" presStyleLbl="revTx" presStyleIdx="1" presStyleCnt="3" custScaleX="90882" custLinFactNeighborX="-756">
        <dgm:presLayoutVars>
          <dgm:chMax val="0"/>
          <dgm:chPref val="0"/>
        </dgm:presLayoutVars>
      </dgm:prSet>
      <dgm:spPr/>
    </dgm:pt>
    <dgm:pt modelId="{16ECABEE-6AC9-4380-888C-E43EEDC76564}" type="pres">
      <dgm:prSet presAssocID="{4B5E8FFE-11FA-4412-AE2D-23F2F2DFF018}" presName="desTx" presStyleLbl="revTx" presStyleIdx="2" presStyleCnt="3">
        <dgm:presLayoutVars/>
      </dgm:prSet>
      <dgm:spPr/>
    </dgm:pt>
  </dgm:ptLst>
  <dgm:cxnLst>
    <dgm:cxn modelId="{04774D49-CE0A-4953-849A-71AEAA3D5D60}" srcId="{1C555B1C-2529-4703-BA7A-DE9AB8F3B4EA}" destId="{4B5E8FFE-11FA-4412-AE2D-23F2F2DFF018}" srcOrd="1" destOrd="0" parTransId="{373364CA-074A-410A-97D3-F5573FCDA772}" sibTransId="{487E6698-ACAE-423E-8EB3-ADC4E335E23D}"/>
    <dgm:cxn modelId="{5C9AD089-532F-4F00-AEAD-7C569A05F920}" type="presOf" srcId="{1C555B1C-2529-4703-BA7A-DE9AB8F3B4EA}" destId="{18AB1C2E-6D1F-47DB-9FF2-963F7B0040CA}" srcOrd="0" destOrd="0" presId="urn:microsoft.com/office/officeart/2018/2/layout/IconVerticalSolidList"/>
    <dgm:cxn modelId="{6F236EA0-A343-4B95-BEB2-AB8A12063839}" type="presOf" srcId="{4B5E8FFE-11FA-4412-AE2D-23F2F2DFF018}" destId="{A71372D3-C461-41EB-ADAF-8787B17E6162}" srcOrd="0" destOrd="0" presId="urn:microsoft.com/office/officeart/2018/2/layout/IconVerticalSolidList"/>
    <dgm:cxn modelId="{EEFC1CBF-9DD0-45CC-B742-6E11276CA254}" type="presOf" srcId="{CB46C688-B240-47B4-91E1-E01CE2123DFF}" destId="{52AD9167-4529-48CB-BCD1-0876A8CDAB1B}" srcOrd="0" destOrd="0" presId="urn:microsoft.com/office/officeart/2018/2/layout/IconVerticalSolidList"/>
    <dgm:cxn modelId="{B6A74EDC-1BAA-47EE-9D61-FDB62709D685}" srcId="{1C555B1C-2529-4703-BA7A-DE9AB8F3B4EA}" destId="{CB46C688-B240-47B4-91E1-E01CE2123DFF}" srcOrd="0" destOrd="0" parTransId="{14FEA3A4-7E21-4597-BE6E-E55604A79369}" sibTransId="{9ADBB0F9-21BC-458E-82B8-E308661312DD}"/>
    <dgm:cxn modelId="{523655E8-6176-4747-B120-8AAEAA6B6D12}" type="presOf" srcId="{AC7E84E3-7E96-4B45-B771-A2E285F72F34}" destId="{16ECABEE-6AC9-4380-888C-E43EEDC76564}" srcOrd="0" destOrd="0" presId="urn:microsoft.com/office/officeart/2018/2/layout/IconVerticalSolidList"/>
    <dgm:cxn modelId="{78CEADEA-D17E-4D89-8C35-C728A161DD1F}" srcId="{4B5E8FFE-11FA-4412-AE2D-23F2F2DFF018}" destId="{AC7E84E3-7E96-4B45-B771-A2E285F72F34}" srcOrd="0" destOrd="0" parTransId="{6A559E8E-4A9A-4CAB-AF97-2DD2DE54EBA3}" sibTransId="{A715BB43-E81F-4F6F-86B2-12F5A86F5AE6}"/>
    <dgm:cxn modelId="{EBF7F26A-5944-44B2-9CCC-ACE9F7B3122F}" type="presParOf" srcId="{18AB1C2E-6D1F-47DB-9FF2-963F7B0040CA}" destId="{78DD1C8F-45BD-4B81-AF0E-3BDB9655B46E}" srcOrd="0" destOrd="0" presId="urn:microsoft.com/office/officeart/2018/2/layout/IconVerticalSolidList"/>
    <dgm:cxn modelId="{5927E9CA-E212-4025-B509-C31E42E0E4F3}" type="presParOf" srcId="{78DD1C8F-45BD-4B81-AF0E-3BDB9655B46E}" destId="{831084BC-70BF-40AE-A6C2-AD717EDFF5C0}" srcOrd="0" destOrd="0" presId="urn:microsoft.com/office/officeart/2018/2/layout/IconVerticalSolidList"/>
    <dgm:cxn modelId="{F36955CC-BE29-47A7-BC0D-7100A14C975A}" type="presParOf" srcId="{78DD1C8F-45BD-4B81-AF0E-3BDB9655B46E}" destId="{CC0651F5-DE7A-4D4E-A90C-AD735247D3C4}" srcOrd="1" destOrd="0" presId="urn:microsoft.com/office/officeart/2018/2/layout/IconVerticalSolidList"/>
    <dgm:cxn modelId="{A9B5AC47-03B1-42B6-84E4-763A8A658C35}" type="presParOf" srcId="{78DD1C8F-45BD-4B81-AF0E-3BDB9655B46E}" destId="{A2E87B73-5371-4177-B411-89A86D31A9AE}" srcOrd="2" destOrd="0" presId="urn:microsoft.com/office/officeart/2018/2/layout/IconVerticalSolidList"/>
    <dgm:cxn modelId="{F6FBDCC4-AAC5-4168-8FE3-5802D63F6FC5}" type="presParOf" srcId="{78DD1C8F-45BD-4B81-AF0E-3BDB9655B46E}" destId="{52AD9167-4529-48CB-BCD1-0876A8CDAB1B}" srcOrd="3" destOrd="0" presId="urn:microsoft.com/office/officeart/2018/2/layout/IconVerticalSolidList"/>
    <dgm:cxn modelId="{2D02416C-79F0-4D70-8773-2632EC275A4A}" type="presParOf" srcId="{18AB1C2E-6D1F-47DB-9FF2-963F7B0040CA}" destId="{03D85787-99A5-4722-92F4-05AC5CF64F5E}" srcOrd="1" destOrd="0" presId="urn:microsoft.com/office/officeart/2018/2/layout/IconVerticalSolidList"/>
    <dgm:cxn modelId="{E663C69F-1DBB-4B3D-87F8-1C82764D432C}" type="presParOf" srcId="{18AB1C2E-6D1F-47DB-9FF2-963F7B0040CA}" destId="{D04CE13D-6770-42E4-84D1-4F0CBF4BEE94}" srcOrd="2" destOrd="0" presId="urn:microsoft.com/office/officeart/2018/2/layout/IconVerticalSolidList"/>
    <dgm:cxn modelId="{0492AC36-CFED-43E8-B2D0-0320E22FD3C1}" type="presParOf" srcId="{D04CE13D-6770-42E4-84D1-4F0CBF4BEE94}" destId="{C6AA5BDE-6466-4906-9839-716D0BA507EB}" srcOrd="0" destOrd="0" presId="urn:microsoft.com/office/officeart/2018/2/layout/IconVerticalSolidList"/>
    <dgm:cxn modelId="{A188F809-3CFD-4BED-8046-220E2F498AAE}" type="presParOf" srcId="{D04CE13D-6770-42E4-84D1-4F0CBF4BEE94}" destId="{B3E8634B-AA85-493C-831E-627ECB68477F}" srcOrd="1" destOrd="0" presId="urn:microsoft.com/office/officeart/2018/2/layout/IconVerticalSolidList"/>
    <dgm:cxn modelId="{286F20A1-F982-4BF8-B611-EA5242A30996}" type="presParOf" srcId="{D04CE13D-6770-42E4-84D1-4F0CBF4BEE94}" destId="{E45C1A65-17AF-45DD-8AFC-9523B3C569CE}" srcOrd="2" destOrd="0" presId="urn:microsoft.com/office/officeart/2018/2/layout/IconVerticalSolidList"/>
    <dgm:cxn modelId="{2AB503FF-A4DE-433C-9D78-2D1928539DC2}" type="presParOf" srcId="{D04CE13D-6770-42E4-84D1-4F0CBF4BEE94}" destId="{A71372D3-C461-41EB-ADAF-8787B17E6162}" srcOrd="3" destOrd="0" presId="urn:microsoft.com/office/officeart/2018/2/layout/IconVerticalSolidList"/>
    <dgm:cxn modelId="{89F81043-8431-4F11-A5F4-F2A739344ACF}" type="presParOf" srcId="{D04CE13D-6770-42E4-84D1-4F0CBF4BEE94}" destId="{16ECABEE-6AC9-4380-888C-E43EEDC7656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B76C38-5028-4A1F-992F-FE40F26DEFE6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5CD67E2-44E0-4F25-B778-4D5D7E05EB12}" type="pres">
      <dgm:prSet presAssocID="{08B76C38-5028-4A1F-992F-FE40F26DEFE6}" presName="Name0" presStyleCnt="0">
        <dgm:presLayoutVars>
          <dgm:resizeHandles/>
        </dgm:presLayoutVars>
      </dgm:prSet>
      <dgm:spPr/>
    </dgm:pt>
  </dgm:ptLst>
  <dgm:cxnLst>
    <dgm:cxn modelId="{71ECCD9B-0A4F-4F78-A6CF-F8A3B41EEE56}" type="presOf" srcId="{08B76C38-5028-4A1F-992F-FE40F26DEFE6}" destId="{75CD67E2-44E0-4F25-B778-4D5D7E05EB12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2F94DE-A090-465A-ABDE-A1DBDECF676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41BD09-93D1-4B13-A866-0D217A5DDC74}">
      <dgm:prSet phldrT="[Text]"/>
      <dgm:spPr/>
      <dgm:t>
        <a:bodyPr/>
        <a:lstStyle/>
        <a:p>
          <a:r>
            <a:rPr lang="en-US"/>
            <a:t>Methane Resource</a:t>
          </a:r>
        </a:p>
      </dgm:t>
    </dgm:pt>
    <dgm:pt modelId="{5949EF02-BF89-4112-AD0A-6AB7E3DFC4CD}" type="parTrans" cxnId="{5926C1A5-3F47-4CFA-A572-EAB0FF0BB240}">
      <dgm:prSet/>
      <dgm:spPr/>
      <dgm:t>
        <a:bodyPr/>
        <a:lstStyle/>
        <a:p>
          <a:endParaRPr lang="en-US"/>
        </a:p>
      </dgm:t>
    </dgm:pt>
    <dgm:pt modelId="{16A28120-7006-45D6-BB4A-1F88C7F7B1DA}" type="sibTrans" cxnId="{5926C1A5-3F47-4CFA-A572-EAB0FF0BB240}">
      <dgm:prSet/>
      <dgm:spPr/>
      <dgm:t>
        <a:bodyPr/>
        <a:lstStyle/>
        <a:p>
          <a:endParaRPr lang="en-US"/>
        </a:p>
      </dgm:t>
    </dgm:pt>
    <dgm:pt modelId="{EE7246F3-1306-4EA4-A045-68B45E52978A}">
      <dgm:prSet phldrT="[Text]"/>
      <dgm:spPr/>
      <dgm:t>
        <a:bodyPr/>
        <a:lstStyle/>
        <a:p>
          <a:r>
            <a:rPr lang="en-US"/>
            <a:t>Methane is collected from a source (usually from natural gas)</a:t>
          </a:r>
        </a:p>
      </dgm:t>
    </dgm:pt>
    <dgm:pt modelId="{545853F9-4948-4DA8-9ED3-744CF47D4EE4}" type="parTrans" cxnId="{3C9196B1-1CD7-4F05-A9AC-159E61E87438}">
      <dgm:prSet/>
      <dgm:spPr/>
      <dgm:t>
        <a:bodyPr/>
        <a:lstStyle/>
        <a:p>
          <a:endParaRPr lang="en-US"/>
        </a:p>
      </dgm:t>
    </dgm:pt>
    <dgm:pt modelId="{6BD2B1EE-B343-4FD0-BB23-2FA0EA246885}" type="sibTrans" cxnId="{3C9196B1-1CD7-4F05-A9AC-159E61E87438}">
      <dgm:prSet/>
      <dgm:spPr/>
      <dgm:t>
        <a:bodyPr/>
        <a:lstStyle/>
        <a:p>
          <a:endParaRPr lang="en-US"/>
        </a:p>
      </dgm:t>
    </dgm:pt>
    <dgm:pt modelId="{D310E76A-66B7-4FC8-8BDC-F8E2F3A06C6E}">
      <dgm:prSet phldrT="[Text]"/>
      <dgm:spPr/>
      <dgm:t>
        <a:bodyPr/>
        <a:lstStyle/>
        <a:p>
          <a:r>
            <a:rPr lang="en-US"/>
            <a:t>Steam-Methane Reforming</a:t>
          </a:r>
        </a:p>
      </dgm:t>
    </dgm:pt>
    <dgm:pt modelId="{74BBF7D0-723A-44F5-A7F4-911060A98D90}" type="parTrans" cxnId="{F19B218F-134B-43BC-91FD-2B9A84DA2902}">
      <dgm:prSet/>
      <dgm:spPr/>
      <dgm:t>
        <a:bodyPr/>
        <a:lstStyle/>
        <a:p>
          <a:endParaRPr lang="en-US"/>
        </a:p>
      </dgm:t>
    </dgm:pt>
    <dgm:pt modelId="{963317E9-01A7-43F2-9D06-FE9473E11FC0}" type="sibTrans" cxnId="{F19B218F-134B-43BC-91FD-2B9A84DA2902}">
      <dgm:prSet/>
      <dgm:spPr/>
      <dgm:t>
        <a:bodyPr/>
        <a:lstStyle/>
        <a:p>
          <a:endParaRPr lang="en-US"/>
        </a:p>
      </dgm:t>
    </dgm:pt>
    <dgm:pt modelId="{174B9CE2-B810-4CC7-B010-4111CAAE7A52}">
      <dgm:prSet phldrT="[Text]"/>
      <dgm:spPr/>
      <dgm:t>
        <a:bodyPr/>
        <a:lstStyle/>
        <a:p>
          <a:r>
            <a:rPr lang="en-US"/>
            <a:t>High temperature steam (at 700-1,000 </a:t>
          </a:r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°C) is added to the methane gas</a:t>
          </a:r>
          <a:endParaRPr lang="en-US"/>
        </a:p>
      </dgm:t>
    </dgm:pt>
    <dgm:pt modelId="{6E1E16B8-2770-4D6E-9B0A-34373D14AC6C}" type="parTrans" cxnId="{D0C81C1E-1417-499E-869B-B20F32EC5785}">
      <dgm:prSet/>
      <dgm:spPr/>
      <dgm:t>
        <a:bodyPr/>
        <a:lstStyle/>
        <a:p>
          <a:endParaRPr lang="en-US"/>
        </a:p>
      </dgm:t>
    </dgm:pt>
    <dgm:pt modelId="{39467A36-AF31-4A89-93F2-2E85F1186987}" type="sibTrans" cxnId="{D0C81C1E-1417-499E-869B-B20F32EC5785}">
      <dgm:prSet/>
      <dgm:spPr/>
      <dgm:t>
        <a:bodyPr/>
        <a:lstStyle/>
        <a:p>
          <a:endParaRPr lang="en-US"/>
        </a:p>
      </dgm:t>
    </dgm:pt>
    <dgm:pt modelId="{85BA0210-CAC6-41CB-949F-A68DC85B8D0E}">
      <dgm:prSet phldrT="[Text]"/>
      <dgm:spPr/>
      <dgm:t>
        <a:bodyPr/>
        <a:lstStyle/>
        <a:p>
          <a:r>
            <a:rPr lang="en-US"/>
            <a:t>Hydrogen Extraction</a:t>
          </a:r>
        </a:p>
      </dgm:t>
    </dgm:pt>
    <dgm:pt modelId="{6910FF78-A699-495E-88F5-0F3AA3A17041}" type="parTrans" cxnId="{52169F35-7E5F-43B0-A61B-D7EACA7E27B5}">
      <dgm:prSet/>
      <dgm:spPr/>
      <dgm:t>
        <a:bodyPr/>
        <a:lstStyle/>
        <a:p>
          <a:endParaRPr lang="en-US"/>
        </a:p>
      </dgm:t>
    </dgm:pt>
    <dgm:pt modelId="{A087D96F-6FC2-494A-BB0C-1C24D5E51029}" type="sibTrans" cxnId="{52169F35-7E5F-43B0-A61B-D7EACA7E27B5}">
      <dgm:prSet/>
      <dgm:spPr/>
      <dgm:t>
        <a:bodyPr/>
        <a:lstStyle/>
        <a:p>
          <a:endParaRPr lang="en-US"/>
        </a:p>
      </dgm:t>
    </dgm:pt>
    <dgm:pt modelId="{79F01800-4A5A-4D09-B5CD-1B9BB604BE1A}">
      <dgm:prSet phldrT="[Text]"/>
      <dgm:spPr/>
      <dgm:t>
        <a:bodyPr/>
        <a:lstStyle/>
        <a:p>
          <a:r>
            <a:rPr lang="en-US"/>
            <a:t>Hydrogen gas is extracted from the steam-methane mix from an added catalyst</a:t>
          </a:r>
        </a:p>
      </dgm:t>
    </dgm:pt>
    <dgm:pt modelId="{51800684-1142-40CE-B9D4-54861FB99ABF}" type="parTrans" cxnId="{F6378B9C-B387-42A5-99D3-7E60D7CA6612}">
      <dgm:prSet/>
      <dgm:spPr/>
      <dgm:t>
        <a:bodyPr/>
        <a:lstStyle/>
        <a:p>
          <a:endParaRPr lang="en-US"/>
        </a:p>
      </dgm:t>
    </dgm:pt>
    <dgm:pt modelId="{0C70F278-0BF6-4F58-9FB1-DDAEDE2C85B5}" type="sibTrans" cxnId="{F6378B9C-B387-42A5-99D3-7E60D7CA6612}">
      <dgm:prSet/>
      <dgm:spPr/>
      <dgm:t>
        <a:bodyPr/>
        <a:lstStyle/>
        <a:p>
          <a:endParaRPr lang="en-US"/>
        </a:p>
      </dgm:t>
    </dgm:pt>
    <dgm:pt modelId="{C49113E6-561D-46C8-A22A-0D8B75298382}" type="pres">
      <dgm:prSet presAssocID="{BB2F94DE-A090-465A-ABDE-A1DBDECF676C}" presName="rootnode" presStyleCnt="0">
        <dgm:presLayoutVars>
          <dgm:chMax/>
          <dgm:chPref/>
          <dgm:dir/>
          <dgm:animLvl val="lvl"/>
        </dgm:presLayoutVars>
      </dgm:prSet>
      <dgm:spPr/>
    </dgm:pt>
    <dgm:pt modelId="{F6D164C5-93BF-483F-9BBB-A86BE64DFC41}" type="pres">
      <dgm:prSet presAssocID="{9141BD09-93D1-4B13-A866-0D217A5DDC74}" presName="composite" presStyleCnt="0"/>
      <dgm:spPr/>
    </dgm:pt>
    <dgm:pt modelId="{60F8381B-71BE-4730-A306-58CBC07F7596}" type="pres">
      <dgm:prSet presAssocID="{9141BD09-93D1-4B13-A866-0D217A5DDC74}" presName="bentUpArrow1" presStyleLbl="alignImgPlace1" presStyleIdx="0" presStyleCnt="2"/>
      <dgm:spPr/>
    </dgm:pt>
    <dgm:pt modelId="{AD9F75BD-7780-4FE6-982E-B8CADB24C047}" type="pres">
      <dgm:prSet presAssocID="{9141BD09-93D1-4B13-A866-0D217A5DDC7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02C2DFB-6407-4D45-B444-E1994744D7C0}" type="pres">
      <dgm:prSet presAssocID="{9141BD09-93D1-4B13-A866-0D217A5DDC74}" presName="ChildText" presStyleLbl="revTx" presStyleIdx="0" presStyleCnt="3" custScaleX="189636" custLinFactNeighborX="44229" custLinFactNeighborY="-1800">
        <dgm:presLayoutVars>
          <dgm:chMax val="0"/>
          <dgm:chPref val="0"/>
          <dgm:bulletEnabled val="1"/>
        </dgm:presLayoutVars>
      </dgm:prSet>
      <dgm:spPr/>
    </dgm:pt>
    <dgm:pt modelId="{8D13E55B-9911-4CAE-AF18-89680289752B}" type="pres">
      <dgm:prSet presAssocID="{16A28120-7006-45D6-BB4A-1F88C7F7B1DA}" presName="sibTrans" presStyleCnt="0"/>
      <dgm:spPr/>
    </dgm:pt>
    <dgm:pt modelId="{EAF5ED17-1465-4E69-AEE7-3D006BED6168}" type="pres">
      <dgm:prSet presAssocID="{D310E76A-66B7-4FC8-8BDC-F8E2F3A06C6E}" presName="composite" presStyleCnt="0"/>
      <dgm:spPr/>
    </dgm:pt>
    <dgm:pt modelId="{2C925EBC-6FB6-41EE-8C7B-F07F537826FC}" type="pres">
      <dgm:prSet presAssocID="{D310E76A-66B7-4FC8-8BDC-F8E2F3A06C6E}" presName="bentUpArrow1" presStyleLbl="alignImgPlace1" presStyleIdx="1" presStyleCnt="2"/>
      <dgm:spPr/>
    </dgm:pt>
    <dgm:pt modelId="{C2E09CBA-DFCC-4C30-8D21-4641BC74D761}" type="pres">
      <dgm:prSet presAssocID="{D310E76A-66B7-4FC8-8BDC-F8E2F3A06C6E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30D49FE-B8C6-4911-9E17-EEF53EAC4697}" type="pres">
      <dgm:prSet presAssocID="{D310E76A-66B7-4FC8-8BDC-F8E2F3A06C6E}" presName="ChildText" presStyleLbl="revTx" presStyleIdx="1" presStyleCnt="3" custScaleX="166545" custLinFactNeighborX="47863">
        <dgm:presLayoutVars>
          <dgm:chMax val="0"/>
          <dgm:chPref val="0"/>
          <dgm:bulletEnabled val="1"/>
        </dgm:presLayoutVars>
      </dgm:prSet>
      <dgm:spPr/>
    </dgm:pt>
    <dgm:pt modelId="{56ED3395-A769-4A98-8122-B2FC1AF2A0C2}" type="pres">
      <dgm:prSet presAssocID="{963317E9-01A7-43F2-9D06-FE9473E11FC0}" presName="sibTrans" presStyleCnt="0"/>
      <dgm:spPr/>
    </dgm:pt>
    <dgm:pt modelId="{D7D06902-840A-4480-BE47-E07E1331B83D}" type="pres">
      <dgm:prSet presAssocID="{85BA0210-CAC6-41CB-949F-A68DC85B8D0E}" presName="composite" presStyleCnt="0"/>
      <dgm:spPr/>
    </dgm:pt>
    <dgm:pt modelId="{B0BA0CC0-BB9B-45FB-AE4A-4F40D1ECAF0E}" type="pres">
      <dgm:prSet presAssocID="{85BA0210-CAC6-41CB-949F-A68DC85B8D0E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D4D21215-840D-41A2-981B-F82CE7FABF25}" type="pres">
      <dgm:prSet presAssocID="{85BA0210-CAC6-41CB-949F-A68DC85B8D0E}" presName="FinalChildText" presStyleLbl="revTx" presStyleIdx="2" presStyleCnt="3" custScaleX="199046" custLinFactNeighborX="51754" custLinFactNeighborY="3502">
        <dgm:presLayoutVars>
          <dgm:chMax val="0"/>
          <dgm:chPref val="0"/>
          <dgm:bulletEnabled val="1"/>
        </dgm:presLayoutVars>
      </dgm:prSet>
      <dgm:spPr/>
    </dgm:pt>
  </dgm:ptLst>
  <dgm:cxnLst>
    <dgm:cxn modelId="{3CD10515-4E7A-419D-B81F-B9F2999E34E2}" type="presOf" srcId="{D310E76A-66B7-4FC8-8BDC-F8E2F3A06C6E}" destId="{C2E09CBA-DFCC-4C30-8D21-4641BC74D761}" srcOrd="0" destOrd="0" presId="urn:microsoft.com/office/officeart/2005/8/layout/StepDownProcess"/>
    <dgm:cxn modelId="{D0C81C1E-1417-499E-869B-B20F32EC5785}" srcId="{D310E76A-66B7-4FC8-8BDC-F8E2F3A06C6E}" destId="{174B9CE2-B810-4CC7-B010-4111CAAE7A52}" srcOrd="0" destOrd="0" parTransId="{6E1E16B8-2770-4D6E-9B0A-34373D14AC6C}" sibTransId="{39467A36-AF31-4A89-93F2-2E85F1186987}"/>
    <dgm:cxn modelId="{52169F35-7E5F-43B0-A61B-D7EACA7E27B5}" srcId="{BB2F94DE-A090-465A-ABDE-A1DBDECF676C}" destId="{85BA0210-CAC6-41CB-949F-A68DC85B8D0E}" srcOrd="2" destOrd="0" parTransId="{6910FF78-A699-495E-88F5-0F3AA3A17041}" sibTransId="{A087D96F-6FC2-494A-BB0C-1C24D5E51029}"/>
    <dgm:cxn modelId="{29B23650-8CB1-4153-9E21-B5C630C3E919}" type="presOf" srcId="{BB2F94DE-A090-465A-ABDE-A1DBDECF676C}" destId="{C49113E6-561D-46C8-A22A-0D8B75298382}" srcOrd="0" destOrd="0" presId="urn:microsoft.com/office/officeart/2005/8/layout/StepDownProcess"/>
    <dgm:cxn modelId="{8C480357-8F17-4E96-8A46-0DBBCB72640B}" type="presOf" srcId="{79F01800-4A5A-4D09-B5CD-1B9BB604BE1A}" destId="{D4D21215-840D-41A2-981B-F82CE7FABF25}" srcOrd="0" destOrd="0" presId="urn:microsoft.com/office/officeart/2005/8/layout/StepDownProcess"/>
    <dgm:cxn modelId="{91D4D27C-9ADD-47F8-AB07-7FF4A37DC3BD}" type="presOf" srcId="{9141BD09-93D1-4B13-A866-0D217A5DDC74}" destId="{AD9F75BD-7780-4FE6-982E-B8CADB24C047}" srcOrd="0" destOrd="0" presId="urn:microsoft.com/office/officeart/2005/8/layout/StepDownProcess"/>
    <dgm:cxn modelId="{F19B218F-134B-43BC-91FD-2B9A84DA2902}" srcId="{BB2F94DE-A090-465A-ABDE-A1DBDECF676C}" destId="{D310E76A-66B7-4FC8-8BDC-F8E2F3A06C6E}" srcOrd="1" destOrd="0" parTransId="{74BBF7D0-723A-44F5-A7F4-911060A98D90}" sibTransId="{963317E9-01A7-43F2-9D06-FE9473E11FC0}"/>
    <dgm:cxn modelId="{F6378B9C-B387-42A5-99D3-7E60D7CA6612}" srcId="{85BA0210-CAC6-41CB-949F-A68DC85B8D0E}" destId="{79F01800-4A5A-4D09-B5CD-1B9BB604BE1A}" srcOrd="0" destOrd="0" parTransId="{51800684-1142-40CE-B9D4-54861FB99ABF}" sibTransId="{0C70F278-0BF6-4F58-9FB1-DDAEDE2C85B5}"/>
    <dgm:cxn modelId="{55EC8D9C-4AB8-462C-B0C4-B0FE50ABB2AB}" type="presOf" srcId="{EE7246F3-1306-4EA4-A045-68B45E52978A}" destId="{702C2DFB-6407-4D45-B444-E1994744D7C0}" srcOrd="0" destOrd="0" presId="urn:microsoft.com/office/officeart/2005/8/layout/StepDownProcess"/>
    <dgm:cxn modelId="{5926C1A5-3F47-4CFA-A572-EAB0FF0BB240}" srcId="{BB2F94DE-A090-465A-ABDE-A1DBDECF676C}" destId="{9141BD09-93D1-4B13-A866-0D217A5DDC74}" srcOrd="0" destOrd="0" parTransId="{5949EF02-BF89-4112-AD0A-6AB7E3DFC4CD}" sibTransId="{16A28120-7006-45D6-BB4A-1F88C7F7B1DA}"/>
    <dgm:cxn modelId="{3C9196B1-1CD7-4F05-A9AC-159E61E87438}" srcId="{9141BD09-93D1-4B13-A866-0D217A5DDC74}" destId="{EE7246F3-1306-4EA4-A045-68B45E52978A}" srcOrd="0" destOrd="0" parTransId="{545853F9-4948-4DA8-9ED3-744CF47D4EE4}" sibTransId="{6BD2B1EE-B343-4FD0-BB23-2FA0EA246885}"/>
    <dgm:cxn modelId="{88F483B7-2BEC-4FFC-9799-3D9B9D6FD9A1}" type="presOf" srcId="{85BA0210-CAC6-41CB-949F-A68DC85B8D0E}" destId="{B0BA0CC0-BB9B-45FB-AE4A-4F40D1ECAF0E}" srcOrd="0" destOrd="0" presId="urn:microsoft.com/office/officeart/2005/8/layout/StepDownProcess"/>
    <dgm:cxn modelId="{4123D3D4-08E1-4B8C-B37F-DB35779B7AAD}" type="presOf" srcId="{174B9CE2-B810-4CC7-B010-4111CAAE7A52}" destId="{E30D49FE-B8C6-4911-9E17-EEF53EAC4697}" srcOrd="0" destOrd="0" presId="urn:microsoft.com/office/officeart/2005/8/layout/StepDownProcess"/>
    <dgm:cxn modelId="{9C73F0E9-8D8E-47BD-AA5C-0129BABA492A}" type="presParOf" srcId="{C49113E6-561D-46C8-A22A-0D8B75298382}" destId="{F6D164C5-93BF-483F-9BBB-A86BE64DFC41}" srcOrd="0" destOrd="0" presId="urn:microsoft.com/office/officeart/2005/8/layout/StepDownProcess"/>
    <dgm:cxn modelId="{6C61BA2E-0441-4442-91EA-53D14AC6E45F}" type="presParOf" srcId="{F6D164C5-93BF-483F-9BBB-A86BE64DFC41}" destId="{60F8381B-71BE-4730-A306-58CBC07F7596}" srcOrd="0" destOrd="0" presId="urn:microsoft.com/office/officeart/2005/8/layout/StepDownProcess"/>
    <dgm:cxn modelId="{2FE5CDCD-5644-4DB3-A347-4A4133C91B0C}" type="presParOf" srcId="{F6D164C5-93BF-483F-9BBB-A86BE64DFC41}" destId="{AD9F75BD-7780-4FE6-982E-B8CADB24C047}" srcOrd="1" destOrd="0" presId="urn:microsoft.com/office/officeart/2005/8/layout/StepDownProcess"/>
    <dgm:cxn modelId="{368F1D80-B7C3-42F0-A033-401BC321C4BF}" type="presParOf" srcId="{F6D164C5-93BF-483F-9BBB-A86BE64DFC41}" destId="{702C2DFB-6407-4D45-B444-E1994744D7C0}" srcOrd="2" destOrd="0" presId="urn:microsoft.com/office/officeart/2005/8/layout/StepDownProcess"/>
    <dgm:cxn modelId="{A42799E1-C9A1-4588-8C34-E17F321E0F67}" type="presParOf" srcId="{C49113E6-561D-46C8-A22A-0D8B75298382}" destId="{8D13E55B-9911-4CAE-AF18-89680289752B}" srcOrd="1" destOrd="0" presId="urn:microsoft.com/office/officeart/2005/8/layout/StepDownProcess"/>
    <dgm:cxn modelId="{1B877373-1DFE-400C-A6AC-B0937CBACFE4}" type="presParOf" srcId="{C49113E6-561D-46C8-A22A-0D8B75298382}" destId="{EAF5ED17-1465-4E69-AEE7-3D006BED6168}" srcOrd="2" destOrd="0" presId="urn:microsoft.com/office/officeart/2005/8/layout/StepDownProcess"/>
    <dgm:cxn modelId="{30F99AAA-3566-473E-A59E-C46E43AEB873}" type="presParOf" srcId="{EAF5ED17-1465-4E69-AEE7-3D006BED6168}" destId="{2C925EBC-6FB6-41EE-8C7B-F07F537826FC}" srcOrd="0" destOrd="0" presId="urn:microsoft.com/office/officeart/2005/8/layout/StepDownProcess"/>
    <dgm:cxn modelId="{C96987BA-0E54-4177-86B8-C94F748DC395}" type="presParOf" srcId="{EAF5ED17-1465-4E69-AEE7-3D006BED6168}" destId="{C2E09CBA-DFCC-4C30-8D21-4641BC74D761}" srcOrd="1" destOrd="0" presId="urn:microsoft.com/office/officeart/2005/8/layout/StepDownProcess"/>
    <dgm:cxn modelId="{B5760636-05D3-4277-B53F-A213E8F4F958}" type="presParOf" srcId="{EAF5ED17-1465-4E69-AEE7-3D006BED6168}" destId="{E30D49FE-B8C6-4911-9E17-EEF53EAC4697}" srcOrd="2" destOrd="0" presId="urn:microsoft.com/office/officeart/2005/8/layout/StepDownProcess"/>
    <dgm:cxn modelId="{E564D202-ED8B-44C3-967E-90413661FB5E}" type="presParOf" srcId="{C49113E6-561D-46C8-A22A-0D8B75298382}" destId="{56ED3395-A769-4A98-8122-B2FC1AF2A0C2}" srcOrd="3" destOrd="0" presId="urn:microsoft.com/office/officeart/2005/8/layout/StepDownProcess"/>
    <dgm:cxn modelId="{F8AA3D6E-FCF8-4BA1-A3FC-BB54EC47D23D}" type="presParOf" srcId="{C49113E6-561D-46C8-A22A-0D8B75298382}" destId="{D7D06902-840A-4480-BE47-E07E1331B83D}" srcOrd="4" destOrd="0" presId="urn:microsoft.com/office/officeart/2005/8/layout/StepDownProcess"/>
    <dgm:cxn modelId="{73A9E4DE-F183-4835-A95B-09BC12E1831A}" type="presParOf" srcId="{D7D06902-840A-4480-BE47-E07E1331B83D}" destId="{B0BA0CC0-BB9B-45FB-AE4A-4F40D1ECAF0E}" srcOrd="0" destOrd="0" presId="urn:microsoft.com/office/officeart/2005/8/layout/StepDownProcess"/>
    <dgm:cxn modelId="{C746976B-3C2B-4834-BC7C-CF68294456E1}" type="presParOf" srcId="{D7D06902-840A-4480-BE47-E07E1331B83D}" destId="{D4D21215-840D-41A2-981B-F82CE7FABF2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B76C38-5028-4A1F-992F-FE40F26DEFE6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75CD67E2-44E0-4F25-B778-4D5D7E05EB12}" type="pres">
      <dgm:prSet presAssocID="{08B76C38-5028-4A1F-992F-FE40F26DEFE6}" presName="Name0" presStyleCnt="0">
        <dgm:presLayoutVars>
          <dgm:resizeHandles/>
        </dgm:presLayoutVars>
      </dgm:prSet>
      <dgm:spPr/>
    </dgm:pt>
  </dgm:ptLst>
  <dgm:cxnLst>
    <dgm:cxn modelId="{71ECCD9B-0A4F-4F78-A6CF-F8A3B41EEE56}" type="presOf" srcId="{08B76C38-5028-4A1F-992F-FE40F26DEFE6}" destId="{75CD67E2-44E0-4F25-B778-4D5D7E05EB12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510835-D801-4FBF-9771-0433154DC62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417AD-F564-4F3C-8892-A1F4C7AB1B02}">
      <dgm:prSet phldrT="[Text]"/>
      <dgm:spPr/>
      <dgm:t>
        <a:bodyPr/>
        <a:lstStyle/>
        <a:p>
          <a:r>
            <a:rPr lang="en-US"/>
            <a:t>Bacteria Strain</a:t>
          </a:r>
        </a:p>
      </dgm:t>
    </dgm:pt>
    <dgm:pt modelId="{3A6CE920-BAFD-44DD-BD7C-4C0B2C7B4DFB}" type="parTrans" cxnId="{0C0BC8A7-0EF8-4E72-B197-0AF0B1385DBE}">
      <dgm:prSet/>
      <dgm:spPr/>
      <dgm:t>
        <a:bodyPr/>
        <a:lstStyle/>
        <a:p>
          <a:endParaRPr lang="en-US"/>
        </a:p>
      </dgm:t>
    </dgm:pt>
    <dgm:pt modelId="{BC9DDCB8-CF30-42DB-87A8-E5EA259B1A47}" type="sibTrans" cxnId="{0C0BC8A7-0EF8-4E72-B197-0AF0B1385DBE}">
      <dgm:prSet/>
      <dgm:spPr/>
      <dgm:t>
        <a:bodyPr/>
        <a:lstStyle/>
        <a:p>
          <a:endParaRPr lang="en-US"/>
        </a:p>
      </dgm:t>
    </dgm:pt>
    <dgm:pt modelId="{B83A1FFE-70EC-4C39-9512-1B803B47DBBB}">
      <dgm:prSet phldrT="[Text]"/>
      <dgm:spPr/>
      <dgm:t>
        <a:bodyPr/>
        <a:lstStyle/>
        <a:p>
          <a:r>
            <a:rPr lang="en-US"/>
            <a:t>Water is Supplied</a:t>
          </a:r>
        </a:p>
      </dgm:t>
    </dgm:pt>
    <dgm:pt modelId="{C86EB36B-8DFC-45C8-B379-200ECF01E4B6}" type="parTrans" cxnId="{0E53F66B-5502-40BE-9DD4-08D58D4C1621}">
      <dgm:prSet/>
      <dgm:spPr/>
      <dgm:t>
        <a:bodyPr/>
        <a:lstStyle/>
        <a:p>
          <a:endParaRPr lang="en-US"/>
        </a:p>
      </dgm:t>
    </dgm:pt>
    <dgm:pt modelId="{75443425-6F40-4739-B01F-28AD21175A12}" type="sibTrans" cxnId="{0E53F66B-5502-40BE-9DD4-08D58D4C1621}">
      <dgm:prSet/>
      <dgm:spPr/>
      <dgm:t>
        <a:bodyPr/>
        <a:lstStyle/>
        <a:p>
          <a:endParaRPr lang="en-US"/>
        </a:p>
      </dgm:t>
    </dgm:pt>
    <dgm:pt modelId="{325BF505-874B-4D2E-8F49-DDE0DACBE369}">
      <dgm:prSet phldrT="[Text]"/>
      <dgm:spPr/>
      <dgm:t>
        <a:bodyPr/>
        <a:lstStyle/>
        <a:p>
          <a:r>
            <a:rPr lang="en-US"/>
            <a:t>Bacteria Uses Photosynthesis</a:t>
          </a:r>
        </a:p>
      </dgm:t>
    </dgm:pt>
    <dgm:pt modelId="{590440AB-845A-4297-BEFA-541C6A326B5C}" type="parTrans" cxnId="{61729C4E-627A-4416-B36A-66C1DACECCA1}">
      <dgm:prSet/>
      <dgm:spPr/>
      <dgm:t>
        <a:bodyPr/>
        <a:lstStyle/>
        <a:p>
          <a:endParaRPr lang="en-US"/>
        </a:p>
      </dgm:t>
    </dgm:pt>
    <dgm:pt modelId="{84F4EB30-0BA7-4F30-B2AE-09B0F49D0044}" type="sibTrans" cxnId="{61729C4E-627A-4416-B36A-66C1DACECCA1}">
      <dgm:prSet/>
      <dgm:spPr/>
      <dgm:t>
        <a:bodyPr/>
        <a:lstStyle/>
        <a:p>
          <a:endParaRPr lang="en-US"/>
        </a:p>
      </dgm:t>
    </dgm:pt>
    <dgm:pt modelId="{27888BAB-4C20-448D-8F47-54293CFF88CE}">
      <dgm:prSet phldrT="[Text]"/>
      <dgm:spPr/>
      <dgm:t>
        <a:bodyPr/>
        <a:lstStyle/>
        <a:p>
          <a:r>
            <a:rPr lang="en-US"/>
            <a:t>Water is Broken Down into its Elemental Form</a:t>
          </a:r>
        </a:p>
      </dgm:t>
    </dgm:pt>
    <dgm:pt modelId="{DA03571A-36DE-4B38-B0BE-C25D604C2436}" type="parTrans" cxnId="{17524F5E-3706-4477-B59C-75FA9EA0E910}">
      <dgm:prSet/>
      <dgm:spPr/>
      <dgm:t>
        <a:bodyPr/>
        <a:lstStyle/>
        <a:p>
          <a:endParaRPr lang="en-US"/>
        </a:p>
      </dgm:t>
    </dgm:pt>
    <dgm:pt modelId="{5F22E16B-650E-426B-807F-D78CE2940CE8}" type="sibTrans" cxnId="{17524F5E-3706-4477-B59C-75FA9EA0E910}">
      <dgm:prSet/>
      <dgm:spPr/>
      <dgm:t>
        <a:bodyPr/>
        <a:lstStyle/>
        <a:p>
          <a:endParaRPr lang="en-US"/>
        </a:p>
      </dgm:t>
    </dgm:pt>
    <dgm:pt modelId="{4A7339B4-F1B5-4588-8B6D-7CCADBC638EA}">
      <dgm:prSet phldrT="[Text]"/>
      <dgm:spPr/>
      <dgm:t>
        <a:bodyPr/>
        <a:lstStyle/>
        <a:p>
          <a:r>
            <a:rPr lang="en-US"/>
            <a:t>Hydrogen Gas is Released</a:t>
          </a:r>
        </a:p>
      </dgm:t>
    </dgm:pt>
    <dgm:pt modelId="{E4766537-B86A-43D4-A064-D78979C425B3}" type="parTrans" cxnId="{F15A148D-D413-4F94-906C-9387AAEC7F3C}">
      <dgm:prSet/>
      <dgm:spPr/>
      <dgm:t>
        <a:bodyPr/>
        <a:lstStyle/>
        <a:p>
          <a:endParaRPr lang="en-US"/>
        </a:p>
      </dgm:t>
    </dgm:pt>
    <dgm:pt modelId="{3E58A500-2D9E-4CCA-87B8-0569F8C04C71}" type="sibTrans" cxnId="{F15A148D-D413-4F94-906C-9387AAEC7F3C}">
      <dgm:prSet/>
      <dgm:spPr/>
      <dgm:t>
        <a:bodyPr/>
        <a:lstStyle/>
        <a:p>
          <a:endParaRPr lang="en-US"/>
        </a:p>
      </dgm:t>
    </dgm:pt>
    <dgm:pt modelId="{8914EA9F-EE40-4A2C-97DE-F9BFFFF0D327}" type="pres">
      <dgm:prSet presAssocID="{CD510835-D801-4FBF-9771-0433154DC626}" presName="cycle" presStyleCnt="0">
        <dgm:presLayoutVars>
          <dgm:dir/>
          <dgm:resizeHandles val="exact"/>
        </dgm:presLayoutVars>
      </dgm:prSet>
      <dgm:spPr/>
    </dgm:pt>
    <dgm:pt modelId="{54E21586-410E-473D-885C-83ECC932EFE9}" type="pres">
      <dgm:prSet presAssocID="{7BF417AD-F564-4F3C-8892-A1F4C7AB1B02}" presName="node" presStyleLbl="node1" presStyleIdx="0" presStyleCnt="5">
        <dgm:presLayoutVars>
          <dgm:bulletEnabled val="1"/>
        </dgm:presLayoutVars>
      </dgm:prSet>
      <dgm:spPr/>
    </dgm:pt>
    <dgm:pt modelId="{86C0B67D-C0B3-4F3A-A9A4-E405B4862C43}" type="pres">
      <dgm:prSet presAssocID="{BC9DDCB8-CF30-42DB-87A8-E5EA259B1A47}" presName="sibTrans" presStyleLbl="sibTrans2D1" presStyleIdx="0" presStyleCnt="5"/>
      <dgm:spPr/>
    </dgm:pt>
    <dgm:pt modelId="{B93DDCCE-1C0F-42F3-A069-9BBD4C391529}" type="pres">
      <dgm:prSet presAssocID="{BC9DDCB8-CF30-42DB-87A8-E5EA259B1A47}" presName="connectorText" presStyleLbl="sibTrans2D1" presStyleIdx="0" presStyleCnt="5"/>
      <dgm:spPr/>
    </dgm:pt>
    <dgm:pt modelId="{900764B5-7709-4D40-BCDF-005C70F3AC2A}" type="pres">
      <dgm:prSet presAssocID="{B83A1FFE-70EC-4C39-9512-1B803B47DBBB}" presName="node" presStyleLbl="node1" presStyleIdx="1" presStyleCnt="5">
        <dgm:presLayoutVars>
          <dgm:bulletEnabled val="1"/>
        </dgm:presLayoutVars>
      </dgm:prSet>
      <dgm:spPr/>
    </dgm:pt>
    <dgm:pt modelId="{641230D5-DFAA-47D4-9EB3-893ABAC42502}" type="pres">
      <dgm:prSet presAssocID="{75443425-6F40-4739-B01F-28AD21175A12}" presName="sibTrans" presStyleLbl="sibTrans2D1" presStyleIdx="1" presStyleCnt="5"/>
      <dgm:spPr/>
    </dgm:pt>
    <dgm:pt modelId="{899D6621-327B-427D-8DFC-9C7927D5E3EB}" type="pres">
      <dgm:prSet presAssocID="{75443425-6F40-4739-B01F-28AD21175A12}" presName="connectorText" presStyleLbl="sibTrans2D1" presStyleIdx="1" presStyleCnt="5"/>
      <dgm:spPr/>
    </dgm:pt>
    <dgm:pt modelId="{DBAF0E52-72A6-4CEE-8464-822E1FE305F3}" type="pres">
      <dgm:prSet presAssocID="{325BF505-874B-4D2E-8F49-DDE0DACBE369}" presName="node" presStyleLbl="node1" presStyleIdx="2" presStyleCnt="5">
        <dgm:presLayoutVars>
          <dgm:bulletEnabled val="1"/>
        </dgm:presLayoutVars>
      </dgm:prSet>
      <dgm:spPr/>
    </dgm:pt>
    <dgm:pt modelId="{BF6364CD-7210-4E68-97E8-D1CB7F60901E}" type="pres">
      <dgm:prSet presAssocID="{84F4EB30-0BA7-4F30-B2AE-09B0F49D0044}" presName="sibTrans" presStyleLbl="sibTrans2D1" presStyleIdx="2" presStyleCnt="5"/>
      <dgm:spPr/>
    </dgm:pt>
    <dgm:pt modelId="{0D8DB7F9-D822-40B2-9D77-B63CC748FEDA}" type="pres">
      <dgm:prSet presAssocID="{84F4EB30-0BA7-4F30-B2AE-09B0F49D0044}" presName="connectorText" presStyleLbl="sibTrans2D1" presStyleIdx="2" presStyleCnt="5"/>
      <dgm:spPr/>
    </dgm:pt>
    <dgm:pt modelId="{2441B6F8-933E-4000-A012-DD753105D603}" type="pres">
      <dgm:prSet presAssocID="{27888BAB-4C20-448D-8F47-54293CFF88CE}" presName="node" presStyleLbl="node1" presStyleIdx="3" presStyleCnt="5">
        <dgm:presLayoutVars>
          <dgm:bulletEnabled val="1"/>
        </dgm:presLayoutVars>
      </dgm:prSet>
      <dgm:spPr/>
    </dgm:pt>
    <dgm:pt modelId="{F1976A89-879F-45D5-95DA-ED9895813061}" type="pres">
      <dgm:prSet presAssocID="{5F22E16B-650E-426B-807F-D78CE2940CE8}" presName="sibTrans" presStyleLbl="sibTrans2D1" presStyleIdx="3" presStyleCnt="5"/>
      <dgm:spPr/>
    </dgm:pt>
    <dgm:pt modelId="{598CAF4E-6730-4834-BB02-047547312768}" type="pres">
      <dgm:prSet presAssocID="{5F22E16B-650E-426B-807F-D78CE2940CE8}" presName="connectorText" presStyleLbl="sibTrans2D1" presStyleIdx="3" presStyleCnt="5"/>
      <dgm:spPr/>
    </dgm:pt>
    <dgm:pt modelId="{7AAF0C99-0F9C-4EB0-9681-A79A7B542550}" type="pres">
      <dgm:prSet presAssocID="{4A7339B4-F1B5-4588-8B6D-7CCADBC638EA}" presName="node" presStyleLbl="node1" presStyleIdx="4" presStyleCnt="5">
        <dgm:presLayoutVars>
          <dgm:bulletEnabled val="1"/>
        </dgm:presLayoutVars>
      </dgm:prSet>
      <dgm:spPr/>
    </dgm:pt>
    <dgm:pt modelId="{66F73254-6A20-45CE-8B67-A08D30EBEFB5}" type="pres">
      <dgm:prSet presAssocID="{3E58A500-2D9E-4CCA-87B8-0569F8C04C71}" presName="sibTrans" presStyleLbl="sibTrans2D1" presStyleIdx="4" presStyleCnt="5"/>
      <dgm:spPr/>
    </dgm:pt>
    <dgm:pt modelId="{C7F01E05-A2B2-42F2-B907-CE652FD62805}" type="pres">
      <dgm:prSet presAssocID="{3E58A500-2D9E-4CCA-87B8-0569F8C04C71}" presName="connectorText" presStyleLbl="sibTrans2D1" presStyleIdx="4" presStyleCnt="5"/>
      <dgm:spPr/>
    </dgm:pt>
  </dgm:ptLst>
  <dgm:cxnLst>
    <dgm:cxn modelId="{C96F4F0A-0749-464E-A1DA-0DCE3B3F6BAB}" type="presOf" srcId="{27888BAB-4C20-448D-8F47-54293CFF88CE}" destId="{2441B6F8-933E-4000-A012-DD753105D603}" srcOrd="0" destOrd="0" presId="urn:microsoft.com/office/officeart/2005/8/layout/cycle2"/>
    <dgm:cxn modelId="{C9BFFE37-C02A-421C-A3F0-B1A809DAB067}" type="presOf" srcId="{84F4EB30-0BA7-4F30-B2AE-09B0F49D0044}" destId="{0D8DB7F9-D822-40B2-9D77-B63CC748FEDA}" srcOrd="1" destOrd="0" presId="urn:microsoft.com/office/officeart/2005/8/layout/cycle2"/>
    <dgm:cxn modelId="{60DA603E-DF20-40C8-AFFB-668439C542FC}" type="presOf" srcId="{84F4EB30-0BA7-4F30-B2AE-09B0F49D0044}" destId="{BF6364CD-7210-4E68-97E8-D1CB7F60901E}" srcOrd="0" destOrd="0" presId="urn:microsoft.com/office/officeart/2005/8/layout/cycle2"/>
    <dgm:cxn modelId="{17524F5E-3706-4477-B59C-75FA9EA0E910}" srcId="{CD510835-D801-4FBF-9771-0433154DC626}" destId="{27888BAB-4C20-448D-8F47-54293CFF88CE}" srcOrd="3" destOrd="0" parTransId="{DA03571A-36DE-4B38-B0BE-C25D604C2436}" sibTransId="{5F22E16B-650E-426B-807F-D78CE2940CE8}"/>
    <dgm:cxn modelId="{FDC06D41-31E8-4C6D-953A-4A2C5B1C07A7}" type="presOf" srcId="{325BF505-874B-4D2E-8F49-DDE0DACBE369}" destId="{DBAF0E52-72A6-4CEE-8464-822E1FE305F3}" srcOrd="0" destOrd="0" presId="urn:microsoft.com/office/officeart/2005/8/layout/cycle2"/>
    <dgm:cxn modelId="{138A7863-D7D9-4CFD-8D9B-2894E9A67717}" type="presOf" srcId="{75443425-6F40-4739-B01F-28AD21175A12}" destId="{641230D5-DFAA-47D4-9EB3-893ABAC42502}" srcOrd="0" destOrd="0" presId="urn:microsoft.com/office/officeart/2005/8/layout/cycle2"/>
    <dgm:cxn modelId="{8CA07C6A-B261-43C6-9A07-DD5D85D7A1F8}" type="presOf" srcId="{BC9DDCB8-CF30-42DB-87A8-E5EA259B1A47}" destId="{86C0B67D-C0B3-4F3A-A9A4-E405B4862C43}" srcOrd="0" destOrd="0" presId="urn:microsoft.com/office/officeart/2005/8/layout/cycle2"/>
    <dgm:cxn modelId="{0E53F66B-5502-40BE-9DD4-08D58D4C1621}" srcId="{CD510835-D801-4FBF-9771-0433154DC626}" destId="{B83A1FFE-70EC-4C39-9512-1B803B47DBBB}" srcOrd="1" destOrd="0" parTransId="{C86EB36B-8DFC-45C8-B379-200ECF01E4B6}" sibTransId="{75443425-6F40-4739-B01F-28AD21175A12}"/>
    <dgm:cxn modelId="{7FA8026C-EB8C-4941-8684-E3A516B09B0A}" type="presOf" srcId="{BC9DDCB8-CF30-42DB-87A8-E5EA259B1A47}" destId="{B93DDCCE-1C0F-42F3-A069-9BBD4C391529}" srcOrd="1" destOrd="0" presId="urn:microsoft.com/office/officeart/2005/8/layout/cycle2"/>
    <dgm:cxn modelId="{61729C4E-627A-4416-B36A-66C1DACECCA1}" srcId="{CD510835-D801-4FBF-9771-0433154DC626}" destId="{325BF505-874B-4D2E-8F49-DDE0DACBE369}" srcOrd="2" destOrd="0" parTransId="{590440AB-845A-4297-BEFA-541C6A326B5C}" sibTransId="{84F4EB30-0BA7-4F30-B2AE-09B0F49D0044}"/>
    <dgm:cxn modelId="{6D8B2F88-1868-4F03-995D-8A072A4E8B97}" type="presOf" srcId="{7BF417AD-F564-4F3C-8892-A1F4C7AB1B02}" destId="{54E21586-410E-473D-885C-83ECC932EFE9}" srcOrd="0" destOrd="0" presId="urn:microsoft.com/office/officeart/2005/8/layout/cycle2"/>
    <dgm:cxn modelId="{F15A148D-D413-4F94-906C-9387AAEC7F3C}" srcId="{CD510835-D801-4FBF-9771-0433154DC626}" destId="{4A7339B4-F1B5-4588-8B6D-7CCADBC638EA}" srcOrd="4" destOrd="0" parTransId="{E4766537-B86A-43D4-A064-D78979C425B3}" sibTransId="{3E58A500-2D9E-4CCA-87B8-0569F8C04C71}"/>
    <dgm:cxn modelId="{C5063697-3832-4732-B102-4D959CBA0EB9}" type="presOf" srcId="{5F22E16B-650E-426B-807F-D78CE2940CE8}" destId="{598CAF4E-6730-4834-BB02-047547312768}" srcOrd="1" destOrd="0" presId="urn:microsoft.com/office/officeart/2005/8/layout/cycle2"/>
    <dgm:cxn modelId="{561268A6-2FB0-492A-9531-F2E8654C4D2B}" type="presOf" srcId="{3E58A500-2D9E-4CCA-87B8-0569F8C04C71}" destId="{66F73254-6A20-45CE-8B67-A08D30EBEFB5}" srcOrd="0" destOrd="0" presId="urn:microsoft.com/office/officeart/2005/8/layout/cycle2"/>
    <dgm:cxn modelId="{0C0BC8A7-0EF8-4E72-B197-0AF0B1385DBE}" srcId="{CD510835-D801-4FBF-9771-0433154DC626}" destId="{7BF417AD-F564-4F3C-8892-A1F4C7AB1B02}" srcOrd="0" destOrd="0" parTransId="{3A6CE920-BAFD-44DD-BD7C-4C0B2C7B4DFB}" sibTransId="{BC9DDCB8-CF30-42DB-87A8-E5EA259B1A47}"/>
    <dgm:cxn modelId="{36004FAD-33CE-49F5-8B06-272BD06C3510}" type="presOf" srcId="{75443425-6F40-4739-B01F-28AD21175A12}" destId="{899D6621-327B-427D-8DFC-9C7927D5E3EB}" srcOrd="1" destOrd="0" presId="urn:microsoft.com/office/officeart/2005/8/layout/cycle2"/>
    <dgm:cxn modelId="{42971DAE-B9D2-4A1E-8957-81141769DE26}" type="presOf" srcId="{4A7339B4-F1B5-4588-8B6D-7CCADBC638EA}" destId="{7AAF0C99-0F9C-4EB0-9681-A79A7B542550}" srcOrd="0" destOrd="0" presId="urn:microsoft.com/office/officeart/2005/8/layout/cycle2"/>
    <dgm:cxn modelId="{D4EBFDC2-4B1C-433D-82ED-A67F442EB652}" type="presOf" srcId="{3E58A500-2D9E-4CCA-87B8-0569F8C04C71}" destId="{C7F01E05-A2B2-42F2-B907-CE652FD62805}" srcOrd="1" destOrd="0" presId="urn:microsoft.com/office/officeart/2005/8/layout/cycle2"/>
    <dgm:cxn modelId="{2DA9F7DB-49F6-4AC1-9488-E503C8185530}" type="presOf" srcId="{CD510835-D801-4FBF-9771-0433154DC626}" destId="{8914EA9F-EE40-4A2C-97DE-F9BFFFF0D327}" srcOrd="0" destOrd="0" presId="urn:microsoft.com/office/officeart/2005/8/layout/cycle2"/>
    <dgm:cxn modelId="{DD2698E3-8488-4D91-8A74-E10C5031D4A1}" type="presOf" srcId="{5F22E16B-650E-426B-807F-D78CE2940CE8}" destId="{F1976A89-879F-45D5-95DA-ED9895813061}" srcOrd="0" destOrd="0" presId="urn:microsoft.com/office/officeart/2005/8/layout/cycle2"/>
    <dgm:cxn modelId="{3B33E5F3-6A72-4737-B523-3B85E84F0F72}" type="presOf" srcId="{B83A1FFE-70EC-4C39-9512-1B803B47DBBB}" destId="{900764B5-7709-4D40-BCDF-005C70F3AC2A}" srcOrd="0" destOrd="0" presId="urn:microsoft.com/office/officeart/2005/8/layout/cycle2"/>
    <dgm:cxn modelId="{1DC8D004-8208-40FF-864C-1B9969FC9F84}" type="presParOf" srcId="{8914EA9F-EE40-4A2C-97DE-F9BFFFF0D327}" destId="{54E21586-410E-473D-885C-83ECC932EFE9}" srcOrd="0" destOrd="0" presId="urn:microsoft.com/office/officeart/2005/8/layout/cycle2"/>
    <dgm:cxn modelId="{BC79FD11-36A5-4128-B78D-52489C16FD66}" type="presParOf" srcId="{8914EA9F-EE40-4A2C-97DE-F9BFFFF0D327}" destId="{86C0B67D-C0B3-4F3A-A9A4-E405B4862C43}" srcOrd="1" destOrd="0" presId="urn:microsoft.com/office/officeart/2005/8/layout/cycle2"/>
    <dgm:cxn modelId="{D92A985D-D4AE-40DC-BF63-63D7D5794330}" type="presParOf" srcId="{86C0B67D-C0B3-4F3A-A9A4-E405B4862C43}" destId="{B93DDCCE-1C0F-42F3-A069-9BBD4C391529}" srcOrd="0" destOrd="0" presId="urn:microsoft.com/office/officeart/2005/8/layout/cycle2"/>
    <dgm:cxn modelId="{00CDDAF7-93FD-49F4-A7AF-807C0B303D86}" type="presParOf" srcId="{8914EA9F-EE40-4A2C-97DE-F9BFFFF0D327}" destId="{900764B5-7709-4D40-BCDF-005C70F3AC2A}" srcOrd="2" destOrd="0" presId="urn:microsoft.com/office/officeart/2005/8/layout/cycle2"/>
    <dgm:cxn modelId="{2C6E9C15-FA51-4E64-B90C-67A529E18E11}" type="presParOf" srcId="{8914EA9F-EE40-4A2C-97DE-F9BFFFF0D327}" destId="{641230D5-DFAA-47D4-9EB3-893ABAC42502}" srcOrd="3" destOrd="0" presId="urn:microsoft.com/office/officeart/2005/8/layout/cycle2"/>
    <dgm:cxn modelId="{264FFD5E-2D1D-45B8-9841-0C012A37E7EA}" type="presParOf" srcId="{641230D5-DFAA-47D4-9EB3-893ABAC42502}" destId="{899D6621-327B-427D-8DFC-9C7927D5E3EB}" srcOrd="0" destOrd="0" presId="urn:microsoft.com/office/officeart/2005/8/layout/cycle2"/>
    <dgm:cxn modelId="{92F5AEBF-0303-4F11-9336-4791E9AC0475}" type="presParOf" srcId="{8914EA9F-EE40-4A2C-97DE-F9BFFFF0D327}" destId="{DBAF0E52-72A6-4CEE-8464-822E1FE305F3}" srcOrd="4" destOrd="0" presId="urn:microsoft.com/office/officeart/2005/8/layout/cycle2"/>
    <dgm:cxn modelId="{B94DBCA3-760C-4834-A3FA-C755EFBD637C}" type="presParOf" srcId="{8914EA9F-EE40-4A2C-97DE-F9BFFFF0D327}" destId="{BF6364CD-7210-4E68-97E8-D1CB7F60901E}" srcOrd="5" destOrd="0" presId="urn:microsoft.com/office/officeart/2005/8/layout/cycle2"/>
    <dgm:cxn modelId="{0781F781-282F-4CCE-9FDC-5F3E6160C605}" type="presParOf" srcId="{BF6364CD-7210-4E68-97E8-D1CB7F60901E}" destId="{0D8DB7F9-D822-40B2-9D77-B63CC748FEDA}" srcOrd="0" destOrd="0" presId="urn:microsoft.com/office/officeart/2005/8/layout/cycle2"/>
    <dgm:cxn modelId="{A456A7E4-807C-46D7-83FD-AF1887474B73}" type="presParOf" srcId="{8914EA9F-EE40-4A2C-97DE-F9BFFFF0D327}" destId="{2441B6F8-933E-4000-A012-DD753105D603}" srcOrd="6" destOrd="0" presId="urn:microsoft.com/office/officeart/2005/8/layout/cycle2"/>
    <dgm:cxn modelId="{EA803350-6797-4CA7-96B4-3DF1ECFE891F}" type="presParOf" srcId="{8914EA9F-EE40-4A2C-97DE-F9BFFFF0D327}" destId="{F1976A89-879F-45D5-95DA-ED9895813061}" srcOrd="7" destOrd="0" presId="urn:microsoft.com/office/officeart/2005/8/layout/cycle2"/>
    <dgm:cxn modelId="{543B0638-80B0-471B-BAD7-EC98111AAC69}" type="presParOf" srcId="{F1976A89-879F-45D5-95DA-ED9895813061}" destId="{598CAF4E-6730-4834-BB02-047547312768}" srcOrd="0" destOrd="0" presId="urn:microsoft.com/office/officeart/2005/8/layout/cycle2"/>
    <dgm:cxn modelId="{5E768210-6052-43DD-A88C-6CCEECC86FE6}" type="presParOf" srcId="{8914EA9F-EE40-4A2C-97DE-F9BFFFF0D327}" destId="{7AAF0C99-0F9C-4EB0-9681-A79A7B542550}" srcOrd="8" destOrd="0" presId="urn:microsoft.com/office/officeart/2005/8/layout/cycle2"/>
    <dgm:cxn modelId="{DE07DDCE-1A0C-48F8-8925-6DD3F3C92F96}" type="presParOf" srcId="{8914EA9F-EE40-4A2C-97DE-F9BFFFF0D327}" destId="{66F73254-6A20-45CE-8B67-A08D30EBEFB5}" srcOrd="9" destOrd="0" presId="urn:microsoft.com/office/officeart/2005/8/layout/cycle2"/>
    <dgm:cxn modelId="{96D9EDAA-398B-4D32-97A8-1845C3138F6B}" type="presParOf" srcId="{66F73254-6A20-45CE-8B67-A08D30EBEFB5}" destId="{C7F01E05-A2B2-42F2-B907-CE652FD6280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E26E1-B2CB-4A3A-8853-F4A4CF40BCA3}">
      <dsp:nvSpPr>
        <dsp:cNvPr id="0" name=""/>
        <dsp:cNvSpPr/>
      </dsp:nvSpPr>
      <dsp:spPr>
        <a:xfrm>
          <a:off x="5116" y="950040"/>
          <a:ext cx="1305751" cy="1076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EEAC9-6246-4591-9BCD-A158AC5AD61B}">
      <dsp:nvSpPr>
        <dsp:cNvPr id="0" name=""/>
        <dsp:cNvSpPr/>
      </dsp:nvSpPr>
      <dsp:spPr>
        <a:xfrm>
          <a:off x="684998" y="1012898"/>
          <a:ext cx="1726069" cy="1726069"/>
        </a:xfrm>
        <a:prstGeom prst="leftCircularArrow">
          <a:avLst>
            <a:gd name="adj1" fmla="val 4800"/>
            <a:gd name="adj2" fmla="val 614709"/>
            <a:gd name="adj3" fmla="val 2390220"/>
            <a:gd name="adj4" fmla="val 9024489"/>
            <a:gd name="adj5" fmla="val 5600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AA29B-AAD6-4DD5-99C0-5C2D7F2E587E}">
      <dsp:nvSpPr>
        <dsp:cNvPr id="0" name=""/>
        <dsp:cNvSpPr/>
      </dsp:nvSpPr>
      <dsp:spPr>
        <a:xfrm>
          <a:off x="295283" y="1796232"/>
          <a:ext cx="1160668" cy="461559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</a:t>
          </a:r>
        </a:p>
      </dsp:txBody>
      <dsp:txXfrm>
        <a:off x="308802" y="1809751"/>
        <a:ext cx="1133630" cy="434521"/>
      </dsp:txXfrm>
    </dsp:sp>
    <dsp:sp modelId="{ABE5994A-1FE2-4583-88DB-B44FE3C12A0F}">
      <dsp:nvSpPr>
        <dsp:cNvPr id="0" name=""/>
        <dsp:cNvSpPr/>
      </dsp:nvSpPr>
      <dsp:spPr>
        <a:xfrm>
          <a:off x="1850486" y="950040"/>
          <a:ext cx="1305751" cy="1076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009D7C-A968-4D8B-9CF4-E27E53C0843E}">
      <dsp:nvSpPr>
        <dsp:cNvPr id="0" name=""/>
        <dsp:cNvSpPr/>
      </dsp:nvSpPr>
      <dsp:spPr>
        <a:xfrm>
          <a:off x="2519487" y="195857"/>
          <a:ext cx="1892915" cy="1892915"/>
        </a:xfrm>
        <a:prstGeom prst="circularArrow">
          <a:avLst>
            <a:gd name="adj1" fmla="val 4377"/>
            <a:gd name="adj2" fmla="val 554714"/>
            <a:gd name="adj3" fmla="val 19269776"/>
            <a:gd name="adj4" fmla="val 12575511"/>
            <a:gd name="adj5" fmla="val 5106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4C1CC-2539-425A-866A-D338F68F9B21}">
      <dsp:nvSpPr>
        <dsp:cNvPr id="0" name=""/>
        <dsp:cNvSpPr/>
      </dsp:nvSpPr>
      <dsp:spPr>
        <a:xfrm>
          <a:off x="2140653" y="719260"/>
          <a:ext cx="1160668" cy="461559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Solution</a:t>
          </a:r>
        </a:p>
      </dsp:txBody>
      <dsp:txXfrm>
        <a:off x="2154172" y="732779"/>
        <a:ext cx="1133630" cy="434521"/>
      </dsp:txXfrm>
    </dsp:sp>
    <dsp:sp modelId="{52E70D6D-607E-4A6E-B6B2-456D5E96E29E}">
      <dsp:nvSpPr>
        <dsp:cNvPr id="0" name=""/>
        <dsp:cNvSpPr/>
      </dsp:nvSpPr>
      <dsp:spPr>
        <a:xfrm>
          <a:off x="3695856" y="950040"/>
          <a:ext cx="1305751" cy="1076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E37C8-ECDC-4C84-BCD4-76A3DB2908D9}">
      <dsp:nvSpPr>
        <dsp:cNvPr id="0" name=""/>
        <dsp:cNvSpPr/>
      </dsp:nvSpPr>
      <dsp:spPr>
        <a:xfrm>
          <a:off x="4375738" y="1012898"/>
          <a:ext cx="1726069" cy="1726069"/>
        </a:xfrm>
        <a:prstGeom prst="leftCircularArrow">
          <a:avLst>
            <a:gd name="adj1" fmla="val 4800"/>
            <a:gd name="adj2" fmla="val 614709"/>
            <a:gd name="adj3" fmla="val 2390220"/>
            <a:gd name="adj4" fmla="val 9024489"/>
            <a:gd name="adj5" fmla="val 5600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B280A-68D1-45C9-9E0F-E5EFE510A4EE}">
      <dsp:nvSpPr>
        <dsp:cNvPr id="0" name=""/>
        <dsp:cNvSpPr/>
      </dsp:nvSpPr>
      <dsp:spPr>
        <a:xfrm>
          <a:off x="3986023" y="1796232"/>
          <a:ext cx="1160668" cy="461559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Subsystems</a:t>
          </a:r>
        </a:p>
      </dsp:txBody>
      <dsp:txXfrm>
        <a:off x="3999542" y="1809751"/>
        <a:ext cx="1133630" cy="434521"/>
      </dsp:txXfrm>
    </dsp:sp>
    <dsp:sp modelId="{D0E07F77-F09E-4A3F-BFBD-E34519BB4407}">
      <dsp:nvSpPr>
        <dsp:cNvPr id="0" name=""/>
        <dsp:cNvSpPr/>
      </dsp:nvSpPr>
      <dsp:spPr>
        <a:xfrm>
          <a:off x="5541226" y="950040"/>
          <a:ext cx="1305751" cy="1076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76783-E61D-4A70-AA4D-AD3FC660DDD0}">
      <dsp:nvSpPr>
        <dsp:cNvPr id="0" name=""/>
        <dsp:cNvSpPr/>
      </dsp:nvSpPr>
      <dsp:spPr>
        <a:xfrm>
          <a:off x="6210227" y="195857"/>
          <a:ext cx="1892915" cy="1892915"/>
        </a:xfrm>
        <a:prstGeom prst="circularArrow">
          <a:avLst>
            <a:gd name="adj1" fmla="val 4377"/>
            <a:gd name="adj2" fmla="val 554714"/>
            <a:gd name="adj3" fmla="val 19269776"/>
            <a:gd name="adj4" fmla="val 12575511"/>
            <a:gd name="adj5" fmla="val 5106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FC0C3-6E5A-4FB5-B49F-AF1882698B96}">
      <dsp:nvSpPr>
        <dsp:cNvPr id="0" name=""/>
        <dsp:cNvSpPr/>
      </dsp:nvSpPr>
      <dsp:spPr>
        <a:xfrm>
          <a:off x="5831393" y="719260"/>
          <a:ext cx="1160668" cy="461559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Budget</a:t>
          </a:r>
        </a:p>
      </dsp:txBody>
      <dsp:txXfrm>
        <a:off x="5844912" y="732779"/>
        <a:ext cx="1133630" cy="434521"/>
      </dsp:txXfrm>
    </dsp:sp>
    <dsp:sp modelId="{A4D7E011-E2FF-45DD-8FB3-571EC34ADC99}">
      <dsp:nvSpPr>
        <dsp:cNvPr id="0" name=""/>
        <dsp:cNvSpPr/>
      </dsp:nvSpPr>
      <dsp:spPr>
        <a:xfrm>
          <a:off x="7386596" y="950040"/>
          <a:ext cx="1305751" cy="1076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9DDAF-FFEE-4B59-ADE6-AB28A2F68892}">
      <dsp:nvSpPr>
        <dsp:cNvPr id="0" name=""/>
        <dsp:cNvSpPr/>
      </dsp:nvSpPr>
      <dsp:spPr>
        <a:xfrm>
          <a:off x="8066478" y="1012898"/>
          <a:ext cx="1726069" cy="1726069"/>
        </a:xfrm>
        <a:prstGeom prst="leftCircularArrow">
          <a:avLst>
            <a:gd name="adj1" fmla="val 4800"/>
            <a:gd name="adj2" fmla="val 614709"/>
            <a:gd name="adj3" fmla="val 2390220"/>
            <a:gd name="adj4" fmla="val 9024489"/>
            <a:gd name="adj5" fmla="val 5600"/>
          </a:avLst>
        </a:prstGeom>
        <a:solidFill>
          <a:srgbClr val="6697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E6A9D-9B2A-4F3E-B438-5331AF6E5F19}">
      <dsp:nvSpPr>
        <dsp:cNvPr id="0" name=""/>
        <dsp:cNvSpPr/>
      </dsp:nvSpPr>
      <dsp:spPr>
        <a:xfrm>
          <a:off x="7676763" y="1796232"/>
          <a:ext cx="1160668" cy="461559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Timeline</a:t>
          </a:r>
        </a:p>
      </dsp:txBody>
      <dsp:txXfrm>
        <a:off x="7690282" y="1809751"/>
        <a:ext cx="1133630" cy="434521"/>
      </dsp:txXfrm>
    </dsp:sp>
    <dsp:sp modelId="{C65F2718-D1AA-47CB-A748-306D142AD7F4}">
      <dsp:nvSpPr>
        <dsp:cNvPr id="0" name=""/>
        <dsp:cNvSpPr/>
      </dsp:nvSpPr>
      <dsp:spPr>
        <a:xfrm>
          <a:off x="9231965" y="950040"/>
          <a:ext cx="1305751" cy="1076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C73BC-D7C6-46A6-B77B-363802BA7EC5}">
      <dsp:nvSpPr>
        <dsp:cNvPr id="0" name=""/>
        <dsp:cNvSpPr/>
      </dsp:nvSpPr>
      <dsp:spPr>
        <a:xfrm>
          <a:off x="9522133" y="719260"/>
          <a:ext cx="1160668" cy="461559"/>
        </a:xfrm>
        <a:prstGeom prst="roundRect">
          <a:avLst>
            <a:gd name="adj" fmla="val 10000"/>
          </a:avLst>
        </a:prstGeom>
        <a:solidFill>
          <a:srgbClr val="1B3E8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Conclusion</a:t>
          </a:r>
        </a:p>
      </dsp:txBody>
      <dsp:txXfrm>
        <a:off x="9535652" y="732779"/>
        <a:ext cx="1133630" cy="4345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21586-410E-473D-885C-83ECC932EFE9}">
      <dsp:nvSpPr>
        <dsp:cNvPr id="0" name=""/>
        <dsp:cNvSpPr/>
      </dsp:nvSpPr>
      <dsp:spPr>
        <a:xfrm>
          <a:off x="3217635" y="1082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Bacteria Strain</a:t>
          </a:r>
        </a:p>
      </dsp:txBody>
      <dsp:txXfrm>
        <a:off x="3430604" y="214051"/>
        <a:ext cx="1028305" cy="1028305"/>
      </dsp:txXfrm>
    </dsp:sp>
    <dsp:sp modelId="{86C0B67D-C0B3-4F3A-A9A4-E405B4862C43}">
      <dsp:nvSpPr>
        <dsp:cNvPr id="0" name=""/>
        <dsp:cNvSpPr/>
      </dsp:nvSpPr>
      <dsp:spPr>
        <a:xfrm rot="2160000">
          <a:off x="4625634" y="1117493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636675" y="1181674"/>
        <a:ext cx="269783" cy="294485"/>
      </dsp:txXfrm>
    </dsp:sp>
    <dsp:sp modelId="{900764B5-7709-4D40-BCDF-005C70F3AC2A}">
      <dsp:nvSpPr>
        <dsp:cNvPr id="0" name=""/>
        <dsp:cNvSpPr/>
      </dsp:nvSpPr>
      <dsp:spPr>
        <a:xfrm>
          <a:off x="4982443" y="1283290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Hydrocarbon is Added</a:t>
          </a:r>
        </a:p>
      </dsp:txBody>
      <dsp:txXfrm>
        <a:off x="5195412" y="1496259"/>
        <a:ext cx="1028305" cy="1028305"/>
      </dsp:txXfrm>
    </dsp:sp>
    <dsp:sp modelId="{641230D5-DFAA-47D4-9EB3-893ABAC42502}">
      <dsp:nvSpPr>
        <dsp:cNvPr id="0" name=""/>
        <dsp:cNvSpPr/>
      </dsp:nvSpPr>
      <dsp:spPr>
        <a:xfrm rot="6480000">
          <a:off x="5183184" y="2791963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5258859" y="2835143"/>
        <a:ext cx="269783" cy="294485"/>
      </dsp:txXfrm>
    </dsp:sp>
    <dsp:sp modelId="{DBAF0E52-72A6-4CEE-8464-822E1FE305F3}">
      <dsp:nvSpPr>
        <dsp:cNvPr id="0" name=""/>
        <dsp:cNvSpPr/>
      </dsp:nvSpPr>
      <dsp:spPr>
        <a:xfrm>
          <a:off x="4308346" y="3357947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Bacteria Uses Fermentation</a:t>
          </a:r>
        </a:p>
      </dsp:txBody>
      <dsp:txXfrm>
        <a:off x="4521315" y="3570916"/>
        <a:ext cx="1028305" cy="1028305"/>
      </dsp:txXfrm>
    </dsp:sp>
    <dsp:sp modelId="{BF6364CD-7210-4E68-97E8-D1CB7F60901E}">
      <dsp:nvSpPr>
        <dsp:cNvPr id="0" name=""/>
        <dsp:cNvSpPr/>
      </dsp:nvSpPr>
      <dsp:spPr>
        <a:xfrm rot="10800000">
          <a:off x="3762962" y="3839665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878583" y="3937826"/>
        <a:ext cx="269783" cy="294485"/>
      </dsp:txXfrm>
    </dsp:sp>
    <dsp:sp modelId="{2441B6F8-933E-4000-A012-DD753105D603}">
      <dsp:nvSpPr>
        <dsp:cNvPr id="0" name=""/>
        <dsp:cNvSpPr/>
      </dsp:nvSpPr>
      <dsp:spPr>
        <a:xfrm>
          <a:off x="2126923" y="3357947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After Fermentation, the Bacteria Leaves Behind Several Elements</a:t>
          </a:r>
        </a:p>
      </dsp:txBody>
      <dsp:txXfrm>
        <a:off x="2339892" y="3570916"/>
        <a:ext cx="1028305" cy="1028305"/>
      </dsp:txXfrm>
    </dsp:sp>
    <dsp:sp modelId="{F1976A89-879F-45D5-95DA-ED9895813061}">
      <dsp:nvSpPr>
        <dsp:cNvPr id="0" name=""/>
        <dsp:cNvSpPr/>
      </dsp:nvSpPr>
      <dsp:spPr>
        <a:xfrm rot="15120000">
          <a:off x="2327665" y="2812711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403340" y="2965853"/>
        <a:ext cx="269783" cy="294485"/>
      </dsp:txXfrm>
    </dsp:sp>
    <dsp:sp modelId="{7AAF0C99-0F9C-4EB0-9681-A79A7B542550}">
      <dsp:nvSpPr>
        <dsp:cNvPr id="0" name=""/>
        <dsp:cNvSpPr/>
      </dsp:nvSpPr>
      <dsp:spPr>
        <a:xfrm>
          <a:off x="1452827" y="1283290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Hydrogen Gas can be Filtered Out.</a:t>
          </a:r>
        </a:p>
      </dsp:txBody>
      <dsp:txXfrm>
        <a:off x="1665796" y="1496259"/>
        <a:ext cx="1028305" cy="1028305"/>
      </dsp:txXfrm>
    </dsp:sp>
    <dsp:sp modelId="{66F73254-6A20-45CE-8B67-A08D30EBEFB5}">
      <dsp:nvSpPr>
        <dsp:cNvPr id="0" name=""/>
        <dsp:cNvSpPr/>
      </dsp:nvSpPr>
      <dsp:spPr>
        <a:xfrm rot="19440000">
          <a:off x="2860826" y="1130316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871867" y="1262457"/>
        <a:ext cx="269783" cy="2944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E76BA-878F-4169-884B-56D0AD7E35B6}">
      <dsp:nvSpPr>
        <dsp:cNvPr id="0" name=""/>
        <dsp:cNvSpPr/>
      </dsp:nvSpPr>
      <dsp:spPr>
        <a:xfrm>
          <a:off x="2361902" y="726815"/>
          <a:ext cx="2714904" cy="1810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5,000-10,000 PSI</a:t>
          </a:r>
        </a:p>
      </dsp:txBody>
      <dsp:txXfrm>
        <a:off x="2796286" y="726815"/>
        <a:ext cx="2280519" cy="1810841"/>
      </dsp:txXfrm>
    </dsp:sp>
    <dsp:sp modelId="{C7A4558D-3C9D-42E4-B647-2951AAF45570}">
      <dsp:nvSpPr>
        <dsp:cNvPr id="0" name=""/>
        <dsp:cNvSpPr/>
      </dsp:nvSpPr>
      <dsp:spPr>
        <a:xfrm>
          <a:off x="2361902" y="2537656"/>
          <a:ext cx="2714904" cy="1810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Unique Pressure Vessels</a:t>
          </a:r>
        </a:p>
      </dsp:txBody>
      <dsp:txXfrm>
        <a:off x="2796286" y="2537656"/>
        <a:ext cx="2280519" cy="1810841"/>
      </dsp:txXfrm>
    </dsp:sp>
    <dsp:sp modelId="{ACA8C823-6D60-4568-A686-DC6D7404D372}">
      <dsp:nvSpPr>
        <dsp:cNvPr id="0" name=""/>
        <dsp:cNvSpPr/>
      </dsp:nvSpPr>
      <dsp:spPr>
        <a:xfrm>
          <a:off x="913953" y="2840"/>
          <a:ext cx="1809936" cy="1809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Compressed</a:t>
          </a:r>
        </a:p>
      </dsp:txBody>
      <dsp:txXfrm>
        <a:off x="1179012" y="267899"/>
        <a:ext cx="1279818" cy="1279818"/>
      </dsp:txXfrm>
    </dsp:sp>
    <dsp:sp modelId="{37023E69-6D4D-4894-AD48-EC20936F8DAE}">
      <dsp:nvSpPr>
        <dsp:cNvPr id="0" name=""/>
        <dsp:cNvSpPr/>
      </dsp:nvSpPr>
      <dsp:spPr>
        <a:xfrm>
          <a:off x="6886742" y="726815"/>
          <a:ext cx="2714904" cy="1810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Liquid H2 at -252.2 </a:t>
          </a:r>
          <a:r>
            <a:rPr lang="en-US" sz="3200" kern="1200">
              <a:latin typeface="Calibri" panose="020F0502020204030204" pitchFamily="34" charset="0"/>
              <a:cs typeface="Calibri" panose="020F0502020204030204" pitchFamily="34" charset="0"/>
            </a:rPr>
            <a:t>°C</a:t>
          </a:r>
          <a:endParaRPr lang="en-US" sz="3200" kern="1200"/>
        </a:p>
      </dsp:txBody>
      <dsp:txXfrm>
        <a:off x="7321127" y="726815"/>
        <a:ext cx="2280519" cy="1810841"/>
      </dsp:txXfrm>
    </dsp:sp>
    <dsp:sp modelId="{CDC397E2-0C59-4CD2-8335-07EFB80BADFB}">
      <dsp:nvSpPr>
        <dsp:cNvPr id="0" name=""/>
        <dsp:cNvSpPr/>
      </dsp:nvSpPr>
      <dsp:spPr>
        <a:xfrm>
          <a:off x="6886742" y="2537656"/>
          <a:ext cx="2714904" cy="18108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Solid H2 at  -259.14</a:t>
          </a:r>
          <a:r>
            <a:rPr lang="en-US" sz="3200" kern="1200">
              <a:latin typeface="Calibri" panose="020F0502020204030204" pitchFamily="34" charset="0"/>
              <a:cs typeface="Calibri" panose="020F0502020204030204" pitchFamily="34" charset="0"/>
            </a:rPr>
            <a:t>°C</a:t>
          </a:r>
          <a:endParaRPr lang="en-US" sz="3200" kern="1200"/>
        </a:p>
      </dsp:txBody>
      <dsp:txXfrm>
        <a:off x="7321127" y="2537656"/>
        <a:ext cx="2280519" cy="1810841"/>
      </dsp:txXfrm>
    </dsp:sp>
    <dsp:sp modelId="{26216BA2-3022-4EB2-AABF-27EE4412804C}">
      <dsp:nvSpPr>
        <dsp:cNvPr id="0" name=""/>
        <dsp:cNvSpPr/>
      </dsp:nvSpPr>
      <dsp:spPr>
        <a:xfrm>
          <a:off x="5438793" y="2840"/>
          <a:ext cx="1809936" cy="1809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Cryogenic</a:t>
          </a:r>
        </a:p>
      </dsp:txBody>
      <dsp:txXfrm>
        <a:off x="5703852" y="267899"/>
        <a:ext cx="1279818" cy="12798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E76BA-878F-4169-884B-56D0AD7E35B6}">
      <dsp:nvSpPr>
        <dsp:cNvPr id="0" name=""/>
        <dsp:cNvSpPr/>
      </dsp:nvSpPr>
      <dsp:spPr>
        <a:xfrm>
          <a:off x="1753969" y="1518153"/>
          <a:ext cx="3284841" cy="21909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0472" rIns="220472" bIns="220472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Hydrogen is Stuck to the Compound’s Surface</a:t>
          </a:r>
        </a:p>
      </dsp:txBody>
      <dsp:txXfrm>
        <a:off x="2279543" y="1518153"/>
        <a:ext cx="2759266" cy="2190989"/>
      </dsp:txXfrm>
    </dsp:sp>
    <dsp:sp modelId="{ACA8C823-6D60-4568-A686-DC6D7404D372}">
      <dsp:nvSpPr>
        <dsp:cNvPr id="0" name=""/>
        <dsp:cNvSpPr/>
      </dsp:nvSpPr>
      <dsp:spPr>
        <a:xfrm>
          <a:off x="2053" y="642195"/>
          <a:ext cx="2189894" cy="21898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Adsorbtion</a:t>
          </a:r>
        </a:p>
      </dsp:txBody>
      <dsp:txXfrm>
        <a:off x="322756" y="962898"/>
        <a:ext cx="1548488" cy="1548488"/>
      </dsp:txXfrm>
    </dsp:sp>
    <dsp:sp modelId="{37023E69-6D4D-4894-AD48-EC20936F8DAE}">
      <dsp:nvSpPr>
        <dsp:cNvPr id="0" name=""/>
        <dsp:cNvSpPr/>
      </dsp:nvSpPr>
      <dsp:spPr>
        <a:xfrm>
          <a:off x="7228704" y="1518153"/>
          <a:ext cx="3284841" cy="21909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0472" rIns="220472" bIns="220472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Hydrogen is Encased by the Compound</a:t>
          </a:r>
        </a:p>
      </dsp:txBody>
      <dsp:txXfrm>
        <a:off x="7754279" y="1518153"/>
        <a:ext cx="2759266" cy="2190989"/>
      </dsp:txXfrm>
    </dsp:sp>
    <dsp:sp modelId="{26216BA2-3022-4EB2-AABF-27EE4412804C}">
      <dsp:nvSpPr>
        <dsp:cNvPr id="0" name=""/>
        <dsp:cNvSpPr/>
      </dsp:nvSpPr>
      <dsp:spPr>
        <a:xfrm>
          <a:off x="5476789" y="642195"/>
          <a:ext cx="2189894" cy="21898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Absorption</a:t>
          </a:r>
        </a:p>
      </dsp:txBody>
      <dsp:txXfrm>
        <a:off x="5797492" y="962898"/>
        <a:ext cx="1548488" cy="15484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CBA0E-A061-4861-9501-6E733AD2702C}">
      <dsp:nvSpPr>
        <dsp:cNvPr id="0" name=""/>
        <dsp:cNvSpPr/>
      </dsp:nvSpPr>
      <dsp:spPr>
        <a:xfrm>
          <a:off x="0" y="166109"/>
          <a:ext cx="2837712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R1 = R3</a:t>
          </a:r>
        </a:p>
      </dsp:txBody>
      <dsp:txXfrm>
        <a:off x="51517" y="217626"/>
        <a:ext cx="2734678" cy="952306"/>
      </dsp:txXfrm>
    </dsp:sp>
    <dsp:sp modelId="{6A430D9E-214A-4277-B9FC-BEEA5D6DFCAD}">
      <dsp:nvSpPr>
        <dsp:cNvPr id="0" name=""/>
        <dsp:cNvSpPr/>
      </dsp:nvSpPr>
      <dsp:spPr>
        <a:xfrm>
          <a:off x="0" y="1221450"/>
          <a:ext cx="283771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97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Nickel Mesh</a:t>
          </a:r>
        </a:p>
      </dsp:txBody>
      <dsp:txXfrm>
        <a:off x="0" y="1221450"/>
        <a:ext cx="2837712" cy="728640"/>
      </dsp:txXfrm>
    </dsp:sp>
    <dsp:sp modelId="{338FBE7C-0F0F-49AF-98B4-9AC95B68CF6C}">
      <dsp:nvSpPr>
        <dsp:cNvPr id="0" name=""/>
        <dsp:cNvSpPr/>
      </dsp:nvSpPr>
      <dsp:spPr>
        <a:xfrm>
          <a:off x="0" y="1950090"/>
          <a:ext cx="2837712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R2</a:t>
          </a:r>
        </a:p>
      </dsp:txBody>
      <dsp:txXfrm>
        <a:off x="51517" y="2001607"/>
        <a:ext cx="2734678" cy="952306"/>
      </dsp:txXfrm>
    </dsp:sp>
    <dsp:sp modelId="{D9DF635D-2DEE-40A3-A10D-5224A4DA97C7}">
      <dsp:nvSpPr>
        <dsp:cNvPr id="0" name=""/>
        <dsp:cNvSpPr/>
      </dsp:nvSpPr>
      <dsp:spPr>
        <a:xfrm>
          <a:off x="0" y="3005430"/>
          <a:ext cx="2837712" cy="72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097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400" kern="1200"/>
            <a:t>Salt Water</a:t>
          </a:r>
        </a:p>
      </dsp:txBody>
      <dsp:txXfrm>
        <a:off x="0" y="3005430"/>
        <a:ext cx="2837712" cy="728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F143A-3FAD-4E52-B7CF-0D4E83A17680}">
      <dsp:nvSpPr>
        <dsp:cNvPr id="0" name=""/>
        <dsp:cNvSpPr/>
      </dsp:nvSpPr>
      <dsp:spPr>
        <a:xfrm>
          <a:off x="2287800" y="2124"/>
          <a:ext cx="5940000" cy="1402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20" tIns="134620" rIns="134620" bIns="13462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Develop Energy Labs</a:t>
          </a:r>
        </a:p>
      </dsp:txBody>
      <dsp:txXfrm>
        <a:off x="2287800" y="2124"/>
        <a:ext cx="5940000" cy="1402286"/>
      </dsp:txXfrm>
    </dsp:sp>
    <dsp:sp modelId="{D3430061-FDC1-46DE-85D4-92BDC80525C6}">
      <dsp:nvSpPr>
        <dsp:cNvPr id="0" name=""/>
        <dsp:cNvSpPr/>
      </dsp:nvSpPr>
      <dsp:spPr>
        <a:xfrm>
          <a:off x="397800" y="1474525"/>
          <a:ext cx="9720000" cy="1402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20" tIns="134620" rIns="134620" bIns="13462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Create Interest in the Energy Track</a:t>
          </a:r>
        </a:p>
      </dsp:txBody>
      <dsp:txXfrm>
        <a:off x="397800" y="1474525"/>
        <a:ext cx="9720000" cy="1402286"/>
      </dsp:txXfrm>
    </dsp:sp>
    <dsp:sp modelId="{54F04E0D-66FF-425A-B5DA-042AA6E9BF89}">
      <dsp:nvSpPr>
        <dsp:cNvPr id="0" name=""/>
        <dsp:cNvSpPr/>
      </dsp:nvSpPr>
      <dsp:spPr>
        <a:xfrm>
          <a:off x="37800" y="2946926"/>
          <a:ext cx="10440000" cy="14022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620" tIns="134620" rIns="134620" bIns="13462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Viewable Demonstrations for Visitors</a:t>
          </a:r>
        </a:p>
      </dsp:txBody>
      <dsp:txXfrm>
        <a:off x="37800" y="2946926"/>
        <a:ext cx="10440000" cy="1402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C2D9C-CE1B-4217-9A67-3666418A9EB4}">
      <dsp:nvSpPr>
        <dsp:cNvPr id="0" name=""/>
        <dsp:cNvSpPr/>
      </dsp:nvSpPr>
      <dsp:spPr>
        <a:xfrm>
          <a:off x="2904301" y="0"/>
          <a:ext cx="4348163" cy="434816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+mn-lt"/>
            </a:rPr>
            <a:t> ERH2’s purpose is to create an energy demonstrator to generate and store hydrogen.</a:t>
          </a:r>
        </a:p>
      </dsp:txBody>
      <dsp:txXfrm>
        <a:off x="3541075" y="636774"/>
        <a:ext cx="3074615" cy="30746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FA5F0-F6EA-4BEC-BB5C-C93F31F953E8}">
      <dsp:nvSpPr>
        <dsp:cNvPr id="0" name=""/>
        <dsp:cNvSpPr/>
      </dsp:nvSpPr>
      <dsp:spPr>
        <a:xfrm>
          <a:off x="4621" y="155215"/>
          <a:ext cx="4040906" cy="40409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385" tIns="50800" rIns="222385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latin typeface="+mn-lt"/>
            </a:rPr>
            <a:t> Alternative  Energy Storage</a:t>
          </a:r>
        </a:p>
      </dsp:txBody>
      <dsp:txXfrm>
        <a:off x="596398" y="746992"/>
        <a:ext cx="2857352" cy="2857352"/>
      </dsp:txXfrm>
    </dsp:sp>
    <dsp:sp modelId="{FB576083-C67B-4DB6-8302-A5FD03739E12}">
      <dsp:nvSpPr>
        <dsp:cNvPr id="0" name=""/>
        <dsp:cNvSpPr/>
      </dsp:nvSpPr>
      <dsp:spPr>
        <a:xfrm>
          <a:off x="3237346" y="155215"/>
          <a:ext cx="4040906" cy="40409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385" tIns="53340" rIns="222385" bIns="5334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+mn-lt"/>
            </a:rPr>
            <a:t>Scalable Production Rate</a:t>
          </a:r>
        </a:p>
      </dsp:txBody>
      <dsp:txXfrm>
        <a:off x="3829123" y="746992"/>
        <a:ext cx="2857352" cy="2857352"/>
      </dsp:txXfrm>
    </dsp:sp>
    <dsp:sp modelId="{470CFAE4-3423-40AF-A76D-99E332D5659D}">
      <dsp:nvSpPr>
        <dsp:cNvPr id="0" name=""/>
        <dsp:cNvSpPr/>
      </dsp:nvSpPr>
      <dsp:spPr>
        <a:xfrm>
          <a:off x="6470072" y="155215"/>
          <a:ext cx="4040906" cy="40409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385" tIns="53340" rIns="222385" bIns="5334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+mn-lt"/>
            </a:rPr>
            <a:t>Sole Source of H</a:t>
          </a:r>
          <a:r>
            <a:rPr lang="en-US" sz="4200" kern="1200" baseline="30000">
              <a:latin typeface="+mn-lt"/>
            </a:rPr>
            <a:t>2</a:t>
          </a:r>
          <a:r>
            <a:rPr lang="en-US" sz="4200" kern="1200">
              <a:latin typeface="+mn-lt"/>
            </a:rPr>
            <a:t> on Campus</a:t>
          </a:r>
        </a:p>
      </dsp:txBody>
      <dsp:txXfrm>
        <a:off x="7061849" y="746992"/>
        <a:ext cx="2857352" cy="28573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084BC-70BF-40AE-A6C2-AD717EDFF5C0}">
      <dsp:nvSpPr>
        <dsp:cNvPr id="0" name=""/>
        <dsp:cNvSpPr/>
      </dsp:nvSpPr>
      <dsp:spPr>
        <a:xfrm>
          <a:off x="0" y="0"/>
          <a:ext cx="4998128" cy="9188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0651F5-DE7A-4D4E-A90C-AD735247D3C4}">
      <dsp:nvSpPr>
        <dsp:cNvPr id="0" name=""/>
        <dsp:cNvSpPr/>
      </dsp:nvSpPr>
      <dsp:spPr>
        <a:xfrm>
          <a:off x="277948" y="239293"/>
          <a:ext cx="505361" cy="50536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D9167-4529-48CB-BCD1-0876A8CDAB1B}">
      <dsp:nvSpPr>
        <dsp:cNvPr id="0" name=""/>
        <dsp:cNvSpPr/>
      </dsp:nvSpPr>
      <dsp:spPr>
        <a:xfrm>
          <a:off x="997560" y="0"/>
          <a:ext cx="3936869" cy="918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44" tIns="97244" rIns="97244" bIns="972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Chemistry lab scale to measure storage system mass</a:t>
          </a:r>
        </a:p>
      </dsp:txBody>
      <dsp:txXfrm>
        <a:off x="997560" y="0"/>
        <a:ext cx="3936869" cy="918838"/>
      </dsp:txXfrm>
    </dsp:sp>
    <dsp:sp modelId="{C6AA5BDE-6466-4906-9839-716D0BA507EB}">
      <dsp:nvSpPr>
        <dsp:cNvPr id="0" name=""/>
        <dsp:cNvSpPr/>
      </dsp:nvSpPr>
      <dsp:spPr>
        <a:xfrm>
          <a:off x="0" y="1646252"/>
          <a:ext cx="4998128" cy="9188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8634B-AA85-493C-831E-627ECB68477F}">
      <dsp:nvSpPr>
        <dsp:cNvPr id="0" name=""/>
        <dsp:cNvSpPr/>
      </dsp:nvSpPr>
      <dsp:spPr>
        <a:xfrm>
          <a:off x="277948" y="1852991"/>
          <a:ext cx="505361" cy="50536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372D3-C461-41EB-ADAF-8787B17E6162}">
      <dsp:nvSpPr>
        <dsp:cNvPr id="0" name=""/>
        <dsp:cNvSpPr/>
      </dsp:nvSpPr>
      <dsp:spPr>
        <a:xfrm>
          <a:off x="1146794" y="1646252"/>
          <a:ext cx="2044079" cy="918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44" tIns="97244" rIns="97244" bIns="97244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±0.0001 accuracy, 220 g Max</a:t>
          </a:r>
        </a:p>
      </dsp:txBody>
      <dsp:txXfrm>
        <a:off x="1146794" y="1646252"/>
        <a:ext cx="2044079" cy="918838"/>
      </dsp:txXfrm>
    </dsp:sp>
    <dsp:sp modelId="{16ECABEE-6AC9-4380-888C-E43EEDC76564}">
      <dsp:nvSpPr>
        <dsp:cNvPr id="0" name=""/>
        <dsp:cNvSpPr/>
      </dsp:nvSpPr>
      <dsp:spPr>
        <a:xfrm>
          <a:off x="3310416" y="1646252"/>
          <a:ext cx="1687711" cy="918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244" tIns="97244" rIns="97244" bIns="9724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Storage capsule is about 20 grams</a:t>
          </a:r>
        </a:p>
      </dsp:txBody>
      <dsp:txXfrm>
        <a:off x="3310416" y="1646252"/>
        <a:ext cx="1687711" cy="9188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8381B-71BE-4730-A306-58CBC07F7596}">
      <dsp:nvSpPr>
        <dsp:cNvPr id="0" name=""/>
        <dsp:cNvSpPr/>
      </dsp:nvSpPr>
      <dsp:spPr>
        <a:xfrm rot="5400000">
          <a:off x="1155803" y="1454537"/>
          <a:ext cx="1286413" cy="14645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F75BD-7780-4FE6-982E-B8CADB24C047}">
      <dsp:nvSpPr>
        <dsp:cNvPr id="0" name=""/>
        <dsp:cNvSpPr/>
      </dsp:nvSpPr>
      <dsp:spPr>
        <a:xfrm>
          <a:off x="814982" y="28522"/>
          <a:ext cx="2165562" cy="15158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Methane Resource</a:t>
          </a:r>
        </a:p>
      </dsp:txBody>
      <dsp:txXfrm>
        <a:off x="888992" y="102532"/>
        <a:ext cx="2017542" cy="1367803"/>
      </dsp:txXfrm>
    </dsp:sp>
    <dsp:sp modelId="{702C2DFB-6407-4D45-B444-E1994744D7C0}">
      <dsp:nvSpPr>
        <dsp:cNvPr id="0" name=""/>
        <dsp:cNvSpPr/>
      </dsp:nvSpPr>
      <dsp:spPr>
        <a:xfrm>
          <a:off x="2971268" y="151038"/>
          <a:ext cx="2986812" cy="122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Methane is collected from a source (usually from natural gas)</a:t>
          </a:r>
        </a:p>
      </dsp:txBody>
      <dsp:txXfrm>
        <a:off x="2971268" y="151038"/>
        <a:ext cx="2986812" cy="1225155"/>
      </dsp:txXfrm>
    </dsp:sp>
    <dsp:sp modelId="{2C925EBC-6FB6-41EE-8C7B-F07F537826FC}">
      <dsp:nvSpPr>
        <dsp:cNvPr id="0" name=""/>
        <dsp:cNvSpPr/>
      </dsp:nvSpPr>
      <dsp:spPr>
        <a:xfrm rot="5400000">
          <a:off x="3290114" y="3157308"/>
          <a:ext cx="1286413" cy="146453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09CBA-DFCC-4C30-8D21-4641BC74D761}">
      <dsp:nvSpPr>
        <dsp:cNvPr id="0" name=""/>
        <dsp:cNvSpPr/>
      </dsp:nvSpPr>
      <dsp:spPr>
        <a:xfrm>
          <a:off x="2949293" y="1731293"/>
          <a:ext cx="2165562" cy="15158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Steam-Methane Reforming</a:t>
          </a:r>
        </a:p>
      </dsp:txBody>
      <dsp:txXfrm>
        <a:off x="3023303" y="1805303"/>
        <a:ext cx="2017542" cy="1367803"/>
      </dsp:txXfrm>
    </dsp:sp>
    <dsp:sp modelId="{E30D49FE-B8C6-4911-9E17-EEF53EAC4697}">
      <dsp:nvSpPr>
        <dsp:cNvPr id="0" name=""/>
        <dsp:cNvSpPr/>
      </dsp:nvSpPr>
      <dsp:spPr>
        <a:xfrm>
          <a:off x="5344660" y="1875861"/>
          <a:ext cx="2623123" cy="122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High temperature steam (at 700-1,000 </a:t>
          </a: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°C) is added to the methane gas</a:t>
          </a:r>
          <a:endParaRPr lang="en-US" sz="1800" kern="1200"/>
        </a:p>
      </dsp:txBody>
      <dsp:txXfrm>
        <a:off x="5344660" y="1875861"/>
        <a:ext cx="2623123" cy="1225155"/>
      </dsp:txXfrm>
    </dsp:sp>
    <dsp:sp modelId="{B0BA0CC0-BB9B-45FB-AE4A-4F40D1ECAF0E}">
      <dsp:nvSpPr>
        <dsp:cNvPr id="0" name=""/>
        <dsp:cNvSpPr/>
      </dsp:nvSpPr>
      <dsp:spPr>
        <a:xfrm>
          <a:off x="5083604" y="3434063"/>
          <a:ext cx="2165562" cy="15158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Hydrogen Extraction</a:t>
          </a:r>
        </a:p>
      </dsp:txBody>
      <dsp:txXfrm>
        <a:off x="5157614" y="3508073"/>
        <a:ext cx="2017542" cy="1367803"/>
      </dsp:txXfrm>
    </dsp:sp>
    <dsp:sp modelId="{D4D21215-840D-41A2-981B-F82CE7FABF25}">
      <dsp:nvSpPr>
        <dsp:cNvPr id="0" name=""/>
        <dsp:cNvSpPr/>
      </dsp:nvSpPr>
      <dsp:spPr>
        <a:xfrm>
          <a:off x="7284150" y="3621536"/>
          <a:ext cx="3135022" cy="122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Hydrogen gas is extracted from the steam-methane mix from an added catalyst</a:t>
          </a:r>
        </a:p>
      </dsp:txBody>
      <dsp:txXfrm>
        <a:off x="7284150" y="3621536"/>
        <a:ext cx="3135022" cy="12251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21586-410E-473D-885C-83ECC932EFE9}">
      <dsp:nvSpPr>
        <dsp:cNvPr id="0" name=""/>
        <dsp:cNvSpPr/>
      </dsp:nvSpPr>
      <dsp:spPr>
        <a:xfrm>
          <a:off x="3217635" y="1082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Bacteria Strain</a:t>
          </a:r>
        </a:p>
      </dsp:txBody>
      <dsp:txXfrm>
        <a:off x="3430604" y="214051"/>
        <a:ext cx="1028305" cy="1028305"/>
      </dsp:txXfrm>
    </dsp:sp>
    <dsp:sp modelId="{86C0B67D-C0B3-4F3A-A9A4-E405B4862C43}">
      <dsp:nvSpPr>
        <dsp:cNvPr id="0" name=""/>
        <dsp:cNvSpPr/>
      </dsp:nvSpPr>
      <dsp:spPr>
        <a:xfrm rot="2160000">
          <a:off x="4625634" y="1117493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636675" y="1181674"/>
        <a:ext cx="269783" cy="294485"/>
      </dsp:txXfrm>
    </dsp:sp>
    <dsp:sp modelId="{900764B5-7709-4D40-BCDF-005C70F3AC2A}">
      <dsp:nvSpPr>
        <dsp:cNvPr id="0" name=""/>
        <dsp:cNvSpPr/>
      </dsp:nvSpPr>
      <dsp:spPr>
        <a:xfrm>
          <a:off x="4982443" y="1283290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Water is Supplied</a:t>
          </a:r>
        </a:p>
      </dsp:txBody>
      <dsp:txXfrm>
        <a:off x="5195412" y="1496259"/>
        <a:ext cx="1028305" cy="1028305"/>
      </dsp:txXfrm>
    </dsp:sp>
    <dsp:sp modelId="{641230D5-DFAA-47D4-9EB3-893ABAC42502}">
      <dsp:nvSpPr>
        <dsp:cNvPr id="0" name=""/>
        <dsp:cNvSpPr/>
      </dsp:nvSpPr>
      <dsp:spPr>
        <a:xfrm rot="6480000">
          <a:off x="5183184" y="2791963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5258859" y="2835143"/>
        <a:ext cx="269783" cy="294485"/>
      </dsp:txXfrm>
    </dsp:sp>
    <dsp:sp modelId="{DBAF0E52-72A6-4CEE-8464-822E1FE305F3}">
      <dsp:nvSpPr>
        <dsp:cNvPr id="0" name=""/>
        <dsp:cNvSpPr/>
      </dsp:nvSpPr>
      <dsp:spPr>
        <a:xfrm>
          <a:off x="4308346" y="3357947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Bacteria Uses Photosynthesis</a:t>
          </a:r>
        </a:p>
      </dsp:txBody>
      <dsp:txXfrm>
        <a:off x="4521315" y="3570916"/>
        <a:ext cx="1028305" cy="1028305"/>
      </dsp:txXfrm>
    </dsp:sp>
    <dsp:sp modelId="{BF6364CD-7210-4E68-97E8-D1CB7F60901E}">
      <dsp:nvSpPr>
        <dsp:cNvPr id="0" name=""/>
        <dsp:cNvSpPr/>
      </dsp:nvSpPr>
      <dsp:spPr>
        <a:xfrm rot="10800000">
          <a:off x="3762962" y="3839665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878583" y="3937826"/>
        <a:ext cx="269783" cy="294485"/>
      </dsp:txXfrm>
    </dsp:sp>
    <dsp:sp modelId="{2441B6F8-933E-4000-A012-DD753105D603}">
      <dsp:nvSpPr>
        <dsp:cNvPr id="0" name=""/>
        <dsp:cNvSpPr/>
      </dsp:nvSpPr>
      <dsp:spPr>
        <a:xfrm>
          <a:off x="2126923" y="3357947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Water is Broken Down into its Elemental Form</a:t>
          </a:r>
        </a:p>
      </dsp:txBody>
      <dsp:txXfrm>
        <a:off x="2339892" y="3570916"/>
        <a:ext cx="1028305" cy="1028305"/>
      </dsp:txXfrm>
    </dsp:sp>
    <dsp:sp modelId="{F1976A89-879F-45D5-95DA-ED9895813061}">
      <dsp:nvSpPr>
        <dsp:cNvPr id="0" name=""/>
        <dsp:cNvSpPr/>
      </dsp:nvSpPr>
      <dsp:spPr>
        <a:xfrm rot="15120000">
          <a:off x="2327665" y="2812711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2403340" y="2965853"/>
        <a:ext cx="269783" cy="294485"/>
      </dsp:txXfrm>
    </dsp:sp>
    <dsp:sp modelId="{7AAF0C99-0F9C-4EB0-9681-A79A7B542550}">
      <dsp:nvSpPr>
        <dsp:cNvPr id="0" name=""/>
        <dsp:cNvSpPr/>
      </dsp:nvSpPr>
      <dsp:spPr>
        <a:xfrm>
          <a:off x="1452827" y="1283290"/>
          <a:ext cx="1454243" cy="14542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Hydrogen Gas is Released</a:t>
          </a:r>
        </a:p>
      </dsp:txBody>
      <dsp:txXfrm>
        <a:off x="1665796" y="1496259"/>
        <a:ext cx="1028305" cy="1028305"/>
      </dsp:txXfrm>
    </dsp:sp>
    <dsp:sp modelId="{66F73254-6A20-45CE-8B67-A08D30EBEFB5}">
      <dsp:nvSpPr>
        <dsp:cNvPr id="0" name=""/>
        <dsp:cNvSpPr/>
      </dsp:nvSpPr>
      <dsp:spPr>
        <a:xfrm rot="19440000">
          <a:off x="2860826" y="1130316"/>
          <a:ext cx="385404" cy="490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871867" y="1262457"/>
        <a:ext cx="269783" cy="294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F6E7F-BEE4-4034-8E85-F8F74666A3C9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D069D-32A3-46B1-9FF4-ED812167E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9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Adjustable-Converter-Switching-Regulated-4-Digital/dp/B09QZ1R84M/ref=sr_1_3?keywords=Lab+Power+Supplies+20+amps&amp;qid=1669946118&amp;s=industrial&amp;sr=1-3&amp;ufe=app_do%3Aamzn1.fos.c3015c4a-46bb-44b9-81a4-dc28e6d374b3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Dylan</a:t>
            </a:r>
          </a:p>
          <a:p>
            <a:endParaRPr lang="en-US"/>
          </a:p>
          <a:p>
            <a:r>
              <a:rPr lang="en-US"/>
              <a:t>Welcome and thank you for coming to </a:t>
            </a:r>
            <a:r>
              <a:rPr lang="en-US" err="1"/>
              <a:t>embry</a:t>
            </a:r>
            <a:r>
              <a:rPr lang="en-US"/>
              <a:t>-riddle hydrogens design concept review. Our project focuses on hydrogen technology, specifically electrolysis and material storage of hydrogen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3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0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71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3D069D-32A3-46B1-9FF4-ED812167E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505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21.76 cubic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22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7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9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4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hlinkClick r:id="rId3"/>
              </a:rPr>
              <a:t>https://www.amazon.com/Adjustable-Converter-Switching-Regulated-4-Digital/dp/B09QZ1R84M/ref=sr_1_3?keywords=Lab+Power+Supplies+20+amps&amp;qid=1669946118&amp;s=industrial&amp;sr=1-3&amp;ufe=app_do%3Aamzn1.fos.c3015c4a-46bb-44b9-81a4-dc28e6d374b3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55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</a:t>
            </a:r>
          </a:p>
          <a:p>
            <a:r>
              <a:rPr lang="en-US"/>
              <a:t>Calcs on what is need to run the fuel cell at 1 w for 10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use National renewable energy laboratory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 and </a:t>
            </a:r>
            <a:r>
              <a:rPr lang="en-US" err="1"/>
              <a:t>kinda</a:t>
            </a:r>
            <a:r>
              <a:rPr lang="en-US"/>
              <a:t> us</a:t>
            </a:r>
          </a:p>
          <a:p>
            <a:endParaRPr lang="en-US"/>
          </a:p>
          <a:p>
            <a:r>
              <a:rPr lang="en-US"/>
              <a:t>My name is Hannah Spiller, I am the design team lead, and this is my team.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10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02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6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Estimated amount of hydrogen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72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15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3D069D-32A3-46B1-9FF4-ED812167E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287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where we are getting it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7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where we are getting it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81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where we are getting it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20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where we are getting it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3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;SHannah</a:t>
            </a:r>
          </a:p>
          <a:p>
            <a:endParaRPr lang="en-US"/>
          </a:p>
          <a:p>
            <a:r>
              <a:rPr lang="en-US"/>
              <a:t>The agenda of today’s presentation will be… Introductions, introducing the problem, our proposed solution, providing all of our evidence, going over the budget, explaining the timeline, and finally 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68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2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60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3D069D-32A3-46B1-9FF4-ED812167E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109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Include the insulating material Dr. Heine was proposing for it to sit on</a:t>
            </a:r>
          </a:p>
          <a:p>
            <a:r>
              <a:rPr lang="en-US"/>
              <a:t>Also how are we connecting it safely, claw clips?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7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0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Dylan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00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38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97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66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common catalyst used for steam-methane is typically nickel but research has been done showing that the noble metals can also work. This process produces hydrogen gas, carbon monoxide, and a small amount of carbon dioxide. DOE did not specify how much CO2 was produced.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9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a complete cycle, the bacteria will need some amount of filtration provided, before adding more water. This filtration will remove all nitrates and acidic biproduct chemicals that was produced during a full cycle. During this process the bacteria will consume a percentage of the hydrogen gas, making the gas production rates and net efficiency of the system 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9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67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Grant 1.25 in by resistance of saltwater  2 ohms per meter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08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7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  <a:p>
            <a:r>
              <a:rPr lang="en-US"/>
              <a:t>Nancy and </a:t>
            </a:r>
            <a:r>
              <a:rPr lang="en-US" err="1"/>
              <a:t>tracy</a:t>
            </a:r>
            <a:r>
              <a:rPr lang="en-US"/>
              <a:t> </a:t>
            </a:r>
            <a:r>
              <a:rPr lang="en-US" err="1"/>
              <a:t>doryland</a:t>
            </a:r>
            <a:r>
              <a:rPr lang="en-US"/>
              <a:t> wind tunnel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8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73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Dylan – our purpose is… in order to create facilities to take advantage of the DOE funding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4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  <a:p>
            <a:r>
              <a:rPr lang="en-US"/>
              <a:t>Highlight: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D069D-32A3-46B1-9FF4-ED812167E7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6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9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3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7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9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8.png"/><Relationship Id="rId16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svg"/><Relationship Id="rId3" Type="http://schemas.openxmlformats.org/officeDocument/2006/relationships/image" Target="../media/image29.svg"/><Relationship Id="rId7" Type="http://schemas.openxmlformats.org/officeDocument/2006/relationships/image" Target="../media/image25.svg"/><Relationship Id="rId12" Type="http://schemas.openxmlformats.org/officeDocument/2006/relationships/image" Target="../media/image20.png"/><Relationship Id="rId2" Type="http://schemas.openxmlformats.org/officeDocument/2006/relationships/image" Target="../media/image28.png"/><Relationship Id="rId16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7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8.svg"/><Relationship Id="rId1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svg"/><Relationship Id="rId3" Type="http://schemas.openxmlformats.org/officeDocument/2006/relationships/image" Target="../media/image29.svg"/><Relationship Id="rId7" Type="http://schemas.openxmlformats.org/officeDocument/2006/relationships/image" Target="../media/image25.svg"/><Relationship Id="rId12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7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8.svg"/><Relationship Id="rId1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9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23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7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.svg"/><Relationship Id="rId3" Type="http://schemas.openxmlformats.org/officeDocument/2006/relationships/image" Target="../media/image29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7.svg"/><Relationship Id="rId1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svg"/><Relationship Id="rId3" Type="http://schemas.openxmlformats.org/officeDocument/2006/relationships/image" Target="../media/image29.svg"/><Relationship Id="rId7" Type="http://schemas.openxmlformats.org/officeDocument/2006/relationships/image" Target="../media/image25.svg"/><Relationship Id="rId12" Type="http://schemas.openxmlformats.org/officeDocument/2006/relationships/image" Target="../media/image20.pn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19.svg"/><Relationship Id="rId5" Type="http://schemas.openxmlformats.org/officeDocument/2006/relationships/image" Target="../media/image27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8.svg"/><Relationship Id="rId1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A2AAA1-FA6C-43DA-6E18-17C4B6F25A0A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769DC9B-D67B-8517-FC80-A414C5FA3D2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0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d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BF7AE5-5179-06C2-6382-A24EB8D74E5F}"/>
              </a:ext>
            </a:extLst>
          </p:cNvPr>
          <p:cNvSpPr txBox="1">
            <a:spLocks/>
          </p:cNvSpPr>
          <p:nvPr userDrawn="1"/>
        </p:nvSpPr>
        <p:spPr>
          <a:xfrm>
            <a:off x="11594593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D32EFFC-EBAF-3821-7210-DBC94A01194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F7FDE63-E377-41A9-ADC0-782A6460B442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C1C416-D7ED-D6AF-D0EA-497224AA10B5}"/>
              </a:ext>
            </a:extLst>
          </p:cNvPr>
          <p:cNvSpPr txBox="1">
            <a:spLocks/>
          </p:cNvSpPr>
          <p:nvPr userDrawn="1"/>
        </p:nvSpPr>
        <p:spPr>
          <a:xfrm>
            <a:off x="11594593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4E4736F-B336-D06C-6E6E-8DF50EFE97F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5A14E0-3DBE-7EA7-00FA-132D72533592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9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BE5221-0672-2C21-60AD-0DA169B493D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A2755FA-30C0-20D6-B40F-4DCD38A291BF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59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5B2002D-135C-2582-07C6-41FD3BD1FD5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F59BA63-66B8-0448-D1DA-9B56DF40BA34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42E88E6-2328-3DF9-89E2-0619F7B07D7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D255321-0448-932C-E6C1-B5D13ABE37B8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51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/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5F5603-E4AD-7BC0-7843-73BD8F5F78D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9AFA766-9E09-168B-519F-EF18E65A2C5C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18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 Ru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CFF4488-EC1C-9B65-E587-0B02DAA5F47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1B4052-7B2B-C882-A4FB-FC3B4ED54EDB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67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86E83852-243F-DE32-B8C6-ACAD07823D11}"/>
              </a:ext>
            </a:extLst>
          </p:cNvPr>
          <p:cNvSpPr/>
          <p:nvPr userDrawn="1"/>
        </p:nvSpPr>
        <p:spPr>
          <a:xfrm>
            <a:off x="11656249" y="862100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9B1FD1D2-B7FC-6BBA-8ECB-43983BB6C2F6}"/>
              </a:ext>
            </a:extLst>
          </p:cNvPr>
          <p:cNvSpPr/>
          <p:nvPr userDrawn="1"/>
        </p:nvSpPr>
        <p:spPr>
          <a:xfrm>
            <a:off x="11663107" y="1757656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72BBC51-8BB3-626C-1D8F-DEB375A9B90A}"/>
              </a:ext>
            </a:extLst>
          </p:cNvPr>
          <p:cNvSpPr/>
          <p:nvPr userDrawn="1"/>
        </p:nvSpPr>
        <p:spPr>
          <a:xfrm>
            <a:off x="11663107" y="2651284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2D3CE9B-E495-8F09-DA3B-4A4474B3BB6D}"/>
              </a:ext>
            </a:extLst>
          </p:cNvPr>
          <p:cNvSpPr/>
          <p:nvPr userDrawn="1"/>
        </p:nvSpPr>
        <p:spPr>
          <a:xfrm>
            <a:off x="11659677" y="3545002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9375FE21-6B3C-5086-0D5C-84B19C9340D5}"/>
              </a:ext>
            </a:extLst>
          </p:cNvPr>
          <p:cNvSpPr/>
          <p:nvPr userDrawn="1"/>
        </p:nvSpPr>
        <p:spPr>
          <a:xfrm>
            <a:off x="11656249" y="4431018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44D54E1-410B-15BD-EBBF-36D08B93C432}"/>
              </a:ext>
            </a:extLst>
          </p:cNvPr>
          <p:cNvSpPr/>
          <p:nvPr userDrawn="1"/>
        </p:nvSpPr>
        <p:spPr>
          <a:xfrm>
            <a:off x="11662874" y="5331314"/>
            <a:ext cx="226445" cy="23683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A2AAA1-FA6C-43DA-6E18-17C4B6F25A0A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769DC9B-D67B-8517-FC80-A414C5FA3D2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064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dg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BF7AE5-5179-06C2-6382-A24EB8D74E5F}"/>
              </a:ext>
            </a:extLst>
          </p:cNvPr>
          <p:cNvSpPr txBox="1">
            <a:spLocks/>
          </p:cNvSpPr>
          <p:nvPr userDrawn="1"/>
        </p:nvSpPr>
        <p:spPr>
          <a:xfrm>
            <a:off x="11594593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D32EFFC-EBAF-3821-7210-DBC94A01194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F7FDE63-E377-41A9-ADC0-782A6460B442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C1C416-D7ED-D6AF-D0EA-497224AA10B5}"/>
              </a:ext>
            </a:extLst>
          </p:cNvPr>
          <p:cNvSpPr txBox="1">
            <a:spLocks/>
          </p:cNvSpPr>
          <p:nvPr userDrawn="1"/>
        </p:nvSpPr>
        <p:spPr>
          <a:xfrm>
            <a:off x="11594593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4E4736F-B336-D06C-6E6E-8DF50EFE97F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5A14E0-3DBE-7EA7-00FA-132D72533592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BE5221-0672-2C21-60AD-0DA169B493D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A2755FA-30C0-20D6-B40F-4DCD38A291BF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5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5B2002D-135C-2582-07C6-41FD3BD1FD5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F59BA63-66B8-0448-D1DA-9B56DF40BA34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42E88E6-2328-3DF9-89E2-0619F7B07D7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D255321-0448-932C-E6C1-B5D13ABE37B8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5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/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5F5603-E4AD-7BC0-7843-73BD8F5F78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9AFA766-9E09-168B-519F-EF18E65A2C5C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1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 Ru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3E8A"/>
                </a:solidFill>
                <a:latin typeface="Cooper Black" panose="0208090404030B0204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1245-09B9-3EEF-B9E1-D58D72B0158B}"/>
              </a:ext>
            </a:extLst>
          </p:cNvPr>
          <p:cNvSpPr/>
          <p:nvPr userDrawn="1"/>
        </p:nvSpPr>
        <p:spPr>
          <a:xfrm>
            <a:off x="11353800" y="0"/>
            <a:ext cx="838200" cy="6858000"/>
          </a:xfrm>
          <a:prstGeom prst="rect">
            <a:avLst/>
          </a:prstGeom>
          <a:solidFill>
            <a:srgbClr val="1B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3EF14A35-5113-3ADA-1D26-CA55D27FB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9061" y="365125"/>
            <a:ext cx="473962" cy="473962"/>
          </a:xfrm>
          <a:prstGeom prst="rect">
            <a:avLst/>
          </a:prstGeom>
        </p:spPr>
      </p:pic>
      <p:pic>
        <p:nvPicPr>
          <p:cNvPr id="16" name="Graphic 15" descr="Badge Question Mark with solid fill">
            <a:extLst>
              <a:ext uri="{FF2B5EF4-FFF2-40B4-BE49-F238E27FC236}">
                <a16:creationId xmlns:a16="http://schemas.microsoft.com/office/drawing/2014/main" id="{26103D8B-34A0-A93D-CCC3-4FDC74A249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8298" y="1192460"/>
            <a:ext cx="473962" cy="473962"/>
          </a:xfrm>
          <a:prstGeom prst="rect">
            <a:avLst/>
          </a:prstGeom>
        </p:spPr>
      </p:pic>
      <p:pic>
        <p:nvPicPr>
          <p:cNvPr id="18" name="Graphic 17" descr="Lightbulb with solid fill">
            <a:extLst>
              <a:ext uri="{FF2B5EF4-FFF2-40B4-BE49-F238E27FC236}">
                <a16:creationId xmlns:a16="http://schemas.microsoft.com/office/drawing/2014/main" id="{5717F5B6-5ED1-449A-002E-5AC432CCCDD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919" y="2089250"/>
            <a:ext cx="473962" cy="473962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ACBBE8A7-E995-F5AE-9AAF-979FC8E409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43540" y="2984902"/>
            <a:ext cx="473962" cy="473962"/>
          </a:xfrm>
          <a:prstGeom prst="rect">
            <a:avLst/>
          </a:prstGeom>
        </p:spPr>
      </p:pic>
      <p:pic>
        <p:nvPicPr>
          <p:cNvPr id="25" name="Graphic 24" descr="Dollar with solid fill">
            <a:extLst>
              <a:ext uri="{FF2B5EF4-FFF2-40B4-BE49-F238E27FC236}">
                <a16:creationId xmlns:a16="http://schemas.microsoft.com/office/drawing/2014/main" id="{597E6794-9654-8C4F-E13D-38DCABD600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28298" y="3869444"/>
            <a:ext cx="473962" cy="473962"/>
          </a:xfrm>
          <a:prstGeom prst="rect">
            <a:avLst/>
          </a:prstGeom>
        </p:spPr>
      </p:pic>
      <p:pic>
        <p:nvPicPr>
          <p:cNvPr id="28" name="Graphic 27" descr="Monthly calendar with solid fill">
            <a:extLst>
              <a:ext uri="{FF2B5EF4-FFF2-40B4-BE49-F238E27FC236}">
                <a16:creationId xmlns:a16="http://schemas.microsoft.com/office/drawing/2014/main" id="{6B7A330A-B1E6-8C41-3746-645DEBC3260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28297" y="4765096"/>
            <a:ext cx="473963" cy="473963"/>
          </a:xfrm>
          <a:prstGeom prst="rect">
            <a:avLst/>
          </a:prstGeom>
        </p:spPr>
      </p:pic>
      <p:pic>
        <p:nvPicPr>
          <p:cNvPr id="35" name="Graphic 34" descr="Megaphone with solid fill">
            <a:extLst>
              <a:ext uri="{FF2B5EF4-FFF2-40B4-BE49-F238E27FC236}">
                <a16:creationId xmlns:a16="http://schemas.microsoft.com/office/drawing/2014/main" id="{247830E0-FC42-3A5E-9F49-DEA5B8E6FE4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28297" y="5660399"/>
            <a:ext cx="473962" cy="47396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CFF4488-EC1C-9B65-E587-0B02DAA5F47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1B4052-7B2B-C882-A4FB-FC3B4ED54EDB}"/>
              </a:ext>
            </a:extLst>
          </p:cNvPr>
          <p:cNvSpPr txBox="1">
            <a:spLocks/>
          </p:cNvSpPr>
          <p:nvPr userDrawn="1"/>
        </p:nvSpPr>
        <p:spPr>
          <a:xfrm>
            <a:off x="11576305" y="6431518"/>
            <a:ext cx="371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6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77" r:id="rId10"/>
    <p:sldLayoutId id="2147483678" r:id="rId11"/>
    <p:sldLayoutId id="2147483679" r:id="rId12"/>
    <p:sldLayoutId id="2147483680" r:id="rId13"/>
    <p:sldLayoutId id="2147483676" r:id="rId14"/>
    <p:sldLayoutId id="2147483673" r:id="rId15"/>
    <p:sldLayoutId id="2147483675" r:id="rId16"/>
    <p:sldLayoutId id="2147483674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68C49C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B_8B71CA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7_9FBA71AD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9_502D433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5_853ECB2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2CAEE49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0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diagramData" Target="../diagrams/data1.xm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D_38F130DD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microsoft.com/office/2018/10/relationships/comments" Target="../comments/modernComment_167_CC2E19CA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8_35959A7B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5C4341B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microsoft.com/office/2018/10/relationships/comments" Target="../comments/modernComment_186_AF2B9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microsoft.com/office/2018/10/relationships/comments" Target="../comments/modernComment_16E_B77524AE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1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AC4854BF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8_7CF50AD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7.emf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A_9D72D96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1_39C95A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lo.br/j/qn/a/KyQvF9DMHK6ZJXyL5zQNy7N/?lang=en&amp;format=pdf" TargetMode="External"/><Relationship Id="rId2" Type="http://schemas.openxmlformats.org/officeDocument/2006/relationships/hyperlink" Target="https://www.mcmaster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ichemicals.ie/Potassium-hydroxide.html#:~:text=Potassium%20Hydroxide%20is%20manufactured%20using,concentrated%20to%2050%25%20using%20evaporation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slide" Target="slide61.xml"/><Relationship Id="rId7" Type="http://schemas.openxmlformats.org/officeDocument/2006/relationships/slide" Target="slide65.xml"/><Relationship Id="rId2" Type="http://schemas.openxmlformats.org/officeDocument/2006/relationships/slide" Target="slide60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64.xml"/><Relationship Id="rId5" Type="http://schemas.openxmlformats.org/officeDocument/2006/relationships/slide" Target="slide63.xml"/><Relationship Id="rId10" Type="http://schemas.openxmlformats.org/officeDocument/2006/relationships/slide" Target="slide71.xml"/><Relationship Id="rId4" Type="http://schemas.openxmlformats.org/officeDocument/2006/relationships/slide" Target="slide62.xml"/><Relationship Id="rId9" Type="http://schemas.openxmlformats.org/officeDocument/2006/relationships/slide" Target="slide6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18/10/relationships/comments" Target="../comments/modernComment_135_87E49E5A.xm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2.png"/><Relationship Id="rId4" Type="http://schemas.openxmlformats.org/officeDocument/2006/relationships/image" Target="../media/image131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slide" Target="slide59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131.svg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slide" Target="slide5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131.svg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slide" Target="slide59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131.svg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Relationship Id="rId1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2.xml"/><Relationship Id="rId7" Type="http://schemas.openxmlformats.org/officeDocument/2006/relationships/slide" Target="slide59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31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3.xml"/><Relationship Id="rId7" Type="http://schemas.openxmlformats.org/officeDocument/2006/relationships/slide" Target="slide59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31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1.sv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1.sv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1.sv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myerauedu-my.sharepoint.com/:x:/g/personal/spillerh_my_erau_edu/Ef0DbHX812ZEpwhR6JwEFS0BcjY0EP1JyzZN7UaDBy9eVA?e=ftt8dR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svg"/><Relationship Id="rId5" Type="http://schemas.openxmlformats.org/officeDocument/2006/relationships/image" Target="../media/image1.png"/><Relationship Id="rId4" Type="http://schemas.openxmlformats.org/officeDocument/2006/relationships/slide" Target="slide59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18/10/relationships/comments" Target="../comments/modernComment_103_5B546DDC.xm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5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hyperlink" Target="https://myerauedu.sharepoint.com/:x:/s/H2Migos/EZZKvZwX7l1CsxF4yR4J3tEBTUDfqyXwJ3raW9Y4FYBq2w?e=atMZ78" TargetMode="External"/><Relationship Id="rId4" Type="http://schemas.openxmlformats.org/officeDocument/2006/relationships/image" Target="../media/image13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microsoft.com/office/2018/10/relationships/comments" Target="../comments/modernComment_17A_EF0034DA.xml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10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microsoft.com/office/2007/relationships/diagramDrawing" Target="../diagrams/drawing14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1_CF7C9BA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6.emf"/><Relationship Id="rId4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microsoft.com/office/2018/10/relationships/comments" Target="../comments/modernComment_160_37B3558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herbertsmithfreehills.com/latest-thinking/hydroge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D51DA12F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9239" y="3341531"/>
            <a:ext cx="4887638" cy="234032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400">
                <a:solidFill>
                  <a:srgbClr val="1B3E8A"/>
                </a:solidFill>
                <a:latin typeface="Cooper Black"/>
              </a:rPr>
              <a:t>Electrolysis and Material Storage of Hydrogen Gas</a:t>
            </a:r>
            <a:br>
              <a:rPr lang="en-US" sz="5400">
                <a:solidFill>
                  <a:srgbClr val="1B3E8A"/>
                </a:solidFill>
                <a:latin typeface="Cooper Black"/>
              </a:rPr>
            </a:br>
            <a:r>
              <a:rPr lang="en-US" sz="2200">
                <a:solidFill>
                  <a:srgbClr val="1B3E8A"/>
                </a:solidFill>
                <a:latin typeface="Cooper Black"/>
              </a:rPr>
              <a:t>pt. 2</a:t>
            </a:r>
            <a:endParaRPr lang="en-US" sz="5400">
              <a:solidFill>
                <a:srgbClr val="1B3E8A"/>
              </a:solidFill>
              <a:latin typeface="Cooper Bla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B7E3-D00C-324F-8586-22CA55C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ERH2 Proposed System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B7E5A98D-CCCD-94A9-2F29-C20014C7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93" y="1511174"/>
            <a:ext cx="8598158" cy="46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6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44DC-A4FB-6145-2846-1B52D809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18709-DB20-D18C-5156-56FE8221E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15" y="1797576"/>
            <a:ext cx="1081338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Weigh the material storage capsule using scale and record mass. </a:t>
            </a:r>
          </a:p>
        </p:txBody>
      </p:sp>
    </p:spTree>
    <p:extLst>
      <p:ext uri="{BB962C8B-B14F-4D97-AF65-F5344CB8AC3E}">
        <p14:creationId xmlns:p14="http://schemas.microsoft.com/office/powerpoint/2010/main" val="12474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C36F-7BB7-AC4F-EFFD-5DED0C7B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6421D-DC98-F4CF-B372-CC1477D59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2: Insert the material storage capsule using measurement rod to ensure the capsule is in the heating zone.</a:t>
            </a:r>
          </a:p>
        </p:txBody>
      </p:sp>
    </p:spTree>
    <p:extLst>
      <p:ext uri="{BB962C8B-B14F-4D97-AF65-F5344CB8AC3E}">
        <p14:creationId xmlns:p14="http://schemas.microsoft.com/office/powerpoint/2010/main" val="532942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8A0B-261E-DBD8-4F85-5E42C2C7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3FBE7-FEC9-8395-BF38-74F010C81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3: Attach copper pipe to </a:t>
            </a:r>
            <a:r>
              <a:rPr lang="en-US" dirty="0" err="1"/>
              <a:t>yor</a:t>
            </a:r>
            <a:r>
              <a:rPr lang="en-US" dirty="0"/>
              <a:t>-lock valve until wrench tight.</a:t>
            </a:r>
          </a:p>
        </p:txBody>
      </p:sp>
    </p:spTree>
    <p:extLst>
      <p:ext uri="{BB962C8B-B14F-4D97-AF65-F5344CB8AC3E}">
        <p14:creationId xmlns:p14="http://schemas.microsoft.com/office/powerpoint/2010/main" val="34724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5A3B-B93B-F7FB-47BD-44057A2F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CF124-6CC8-88B9-19EA-C1F24790F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4: Ensure all valves are open, turn on the electrolysis machine, and run until the fuel cell light comes on.</a:t>
            </a:r>
          </a:p>
        </p:txBody>
      </p:sp>
    </p:spTree>
    <p:extLst>
      <p:ext uri="{BB962C8B-B14F-4D97-AF65-F5344CB8AC3E}">
        <p14:creationId xmlns:p14="http://schemas.microsoft.com/office/powerpoint/2010/main" val="4111254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8516-9F24-9646-1244-194FB472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5C215-1B8C-7E82-37FC-7198FCE01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Step 5: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7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FC43-A1FB-1768-2717-1C5EBFF1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445"/>
            <a:ext cx="10515600" cy="1325563"/>
          </a:xfrm>
        </p:spPr>
        <p:txBody>
          <a:bodyPr/>
          <a:lstStyle/>
          <a:p>
            <a:r>
              <a:rPr lang="en-US"/>
              <a:t>The ERH2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9C713-E1DD-27FF-F843-AA03CBCC1B73}"/>
              </a:ext>
            </a:extLst>
          </p:cNvPr>
          <p:cNvSpPr txBox="1"/>
          <p:nvPr/>
        </p:nvSpPr>
        <p:spPr>
          <a:xfrm>
            <a:off x="3171683" y="5988734"/>
            <a:ext cx="111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0F92385-FF94-C26F-B32F-AB93ED1C8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5292" y="1755422"/>
            <a:ext cx="8598158" cy="45564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614B2D-89D8-8917-1569-0AEA9C210768}"/>
              </a:ext>
            </a:extLst>
          </p:cNvPr>
          <p:cNvCxnSpPr>
            <a:cxnSpLocks/>
          </p:cNvCxnSpPr>
          <p:nvPr/>
        </p:nvCxnSpPr>
        <p:spPr>
          <a:xfrm flipV="1">
            <a:off x="2746113" y="3786172"/>
            <a:ext cx="5926310" cy="32514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AF9FE-81B5-E198-EC55-20CBCB1CCB72}"/>
                  </a:ext>
                </a:extLst>
              </p:cNvPr>
              <p:cNvSpPr txBox="1"/>
              <p:nvPr/>
            </p:nvSpPr>
            <p:spPr>
              <a:xfrm>
                <a:off x="8724181" y="3579414"/>
                <a:ext cx="499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AF9FE-81B5-E198-EC55-20CBCB1CC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181" y="3579414"/>
                <a:ext cx="4996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5086D29-143B-F9E9-672D-99CE5CC44789}"/>
              </a:ext>
            </a:extLst>
          </p:cNvPr>
          <p:cNvSpPr txBox="1"/>
          <p:nvPr/>
        </p:nvSpPr>
        <p:spPr>
          <a:xfrm>
            <a:off x="4738913" y="4376057"/>
            <a:ext cx="169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3.5’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BAE42-C924-1245-AAF6-73DBE9C4B982}"/>
              </a:ext>
            </a:extLst>
          </p:cNvPr>
          <p:cNvCxnSpPr>
            <a:cxnSpLocks/>
          </p:cNvCxnSpPr>
          <p:nvPr/>
        </p:nvCxnSpPr>
        <p:spPr>
          <a:xfrm flipV="1">
            <a:off x="2227942" y="4564743"/>
            <a:ext cx="3106058" cy="164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9CF5B-CD82-615A-EA59-0100E1F8BF46}"/>
              </a:ext>
            </a:extLst>
          </p:cNvPr>
          <p:cNvCxnSpPr/>
          <p:nvPr/>
        </p:nvCxnSpPr>
        <p:spPr>
          <a:xfrm flipV="1">
            <a:off x="5805852" y="4401066"/>
            <a:ext cx="2866571" cy="1596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A13B17-7130-676D-E27C-EB9950EB49D4}"/>
              </a:ext>
            </a:extLst>
          </p:cNvPr>
          <p:cNvCxnSpPr>
            <a:cxnSpLocks/>
          </p:cNvCxnSpPr>
          <p:nvPr/>
        </p:nvCxnSpPr>
        <p:spPr>
          <a:xfrm>
            <a:off x="2227943" y="4644571"/>
            <a:ext cx="0" cy="1741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494864-5CF6-D4DF-E9BE-F6E34F153ECF}"/>
              </a:ext>
            </a:extLst>
          </p:cNvPr>
          <p:cNvCxnSpPr>
            <a:cxnSpLocks/>
          </p:cNvCxnSpPr>
          <p:nvPr/>
        </p:nvCxnSpPr>
        <p:spPr>
          <a:xfrm>
            <a:off x="8672423" y="4234542"/>
            <a:ext cx="0" cy="283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FC71ED-A35F-01B3-6CF3-821BED8A5C4E}"/>
              </a:ext>
            </a:extLst>
          </p:cNvPr>
          <p:cNvCxnSpPr>
            <a:cxnSpLocks/>
          </p:cNvCxnSpPr>
          <p:nvPr/>
        </p:nvCxnSpPr>
        <p:spPr>
          <a:xfrm flipH="1" flipV="1">
            <a:off x="1893976" y="4365985"/>
            <a:ext cx="254138" cy="3031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182CB3-D50C-ADA6-C12C-E08633A20E59}"/>
              </a:ext>
            </a:extLst>
          </p:cNvPr>
          <p:cNvCxnSpPr>
            <a:cxnSpLocks/>
          </p:cNvCxnSpPr>
          <p:nvPr/>
        </p:nvCxnSpPr>
        <p:spPr>
          <a:xfrm>
            <a:off x="2148114" y="4571217"/>
            <a:ext cx="0" cy="1741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C0A351-95E7-7E5A-C561-6964DB77EBBB}"/>
              </a:ext>
            </a:extLst>
          </p:cNvPr>
          <p:cNvCxnSpPr>
            <a:cxnSpLocks/>
          </p:cNvCxnSpPr>
          <p:nvPr/>
        </p:nvCxnSpPr>
        <p:spPr>
          <a:xfrm>
            <a:off x="1908490" y="4288970"/>
            <a:ext cx="0" cy="1741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D8D696-54EF-2710-584D-662ECD7F89CE}"/>
              </a:ext>
            </a:extLst>
          </p:cNvPr>
          <p:cNvSpPr txBox="1"/>
          <p:nvPr/>
        </p:nvSpPr>
        <p:spPr>
          <a:xfrm>
            <a:off x="907141" y="4455884"/>
            <a:ext cx="169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6.0”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ADE716-1FED-5361-EAC3-2FF7D65D44E1}"/>
              </a:ext>
            </a:extLst>
          </p:cNvPr>
          <p:cNvSpPr txBox="1"/>
          <p:nvPr/>
        </p:nvSpPr>
        <p:spPr>
          <a:xfrm>
            <a:off x="449577" y="5122579"/>
            <a:ext cx="2917825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1.3</a:t>
            </a:r>
          </a:p>
          <a:p>
            <a:pPr algn="ctr"/>
            <a:r>
              <a:rPr lang="en-US" sz="1800" dirty="0">
                <a:effectLst/>
                <a:ea typeface="Calibri" panose="020F0502020204030204" pitchFamily="34" charset="0"/>
              </a:rPr>
              <a:t>“The system must fit into a 4’x2’ box.”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B00A-96DC-ED4D-7E32-3813F3AF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Cell Integration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27EE4-4EE4-D8C7-A27C-4140AFB0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18" y="1831426"/>
            <a:ext cx="823820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4B43F5-0F63-50E2-D444-424D9F986082}"/>
              </a:ext>
            </a:extLst>
          </p:cNvPr>
          <p:cNvSpPr txBox="1"/>
          <p:nvPr/>
        </p:nvSpPr>
        <p:spPr>
          <a:xfrm>
            <a:off x="294062" y="1927576"/>
            <a:ext cx="3756225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1.4</a:t>
            </a:r>
          </a:p>
          <a:p>
            <a:pPr algn="ctr"/>
            <a:r>
              <a:rPr lang="en-US" dirty="0"/>
              <a:t>“The system must interface with the Embry-Riddle fuel cell.”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9BE16-B5CB-D410-E6DF-7D3C9C957B60}"/>
              </a:ext>
            </a:extLst>
          </p:cNvPr>
          <p:cNvSpPr txBox="1"/>
          <p:nvPr/>
        </p:nvSpPr>
        <p:spPr>
          <a:xfrm>
            <a:off x="294061" y="2985843"/>
            <a:ext cx="3756225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1.4.1</a:t>
            </a:r>
          </a:p>
          <a:p>
            <a:pPr algn="ctr"/>
            <a:r>
              <a:rPr lang="en-US" dirty="0"/>
              <a:t>“The system output must be a ¼” PTFE tube.”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A0666-1C10-115D-A2F7-7ACB4F86D2CF}"/>
              </a:ext>
            </a:extLst>
          </p:cNvPr>
          <p:cNvCxnSpPr/>
          <p:nvPr/>
        </p:nvCxnSpPr>
        <p:spPr>
          <a:xfrm flipH="1">
            <a:off x="6799096" y="4184922"/>
            <a:ext cx="802204" cy="6619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D2D040-3234-3016-9765-1220CC9F4518}"/>
              </a:ext>
            </a:extLst>
          </p:cNvPr>
          <p:cNvSpPr txBox="1"/>
          <p:nvPr/>
        </p:nvSpPr>
        <p:spPr>
          <a:xfrm>
            <a:off x="7040320" y="3859518"/>
            <a:ext cx="154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¼” PTFE</a:t>
            </a:r>
          </a:p>
        </p:txBody>
      </p:sp>
    </p:spTree>
    <p:extLst>
      <p:ext uri="{BB962C8B-B14F-4D97-AF65-F5344CB8AC3E}">
        <p14:creationId xmlns:p14="http://schemas.microsoft.com/office/powerpoint/2010/main" val="371786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9565ED-D0E7-53B9-42DE-F7D45F78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Benefits of ERH2 System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49B269-821C-EE1F-AD75-0D9C2766C1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1836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709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9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4609" y="4344032"/>
            <a:ext cx="5235795" cy="1297115"/>
          </a:xfrm>
        </p:spPr>
        <p:txBody>
          <a:bodyPr anchor="t">
            <a:noAutofit/>
          </a:bodyPr>
          <a:lstStyle/>
          <a:p>
            <a:pPr algn="l"/>
            <a:b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</a:br>
            <a: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  <a:t>Electrolysis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96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3232-B4C7-F0AF-A67A-32D1FBE2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214" y="55124"/>
            <a:ext cx="5339312" cy="97916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1B3E8A"/>
                </a:solidFill>
                <a:latin typeface="Cooper Black" panose="0208090404030B020404" pitchFamily="18" charset="0"/>
              </a:rPr>
              <a:t>Team Members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B35BC41-ADCB-C148-0A34-9935A9F5B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981084-3AC1-5EE6-7872-142587AE00CC}"/>
              </a:ext>
            </a:extLst>
          </p:cNvPr>
          <p:cNvGrpSpPr/>
          <p:nvPr/>
        </p:nvGrpSpPr>
        <p:grpSpPr>
          <a:xfrm>
            <a:off x="129493" y="1797049"/>
            <a:ext cx="2289630" cy="2835851"/>
            <a:chOff x="220207" y="1797049"/>
            <a:chExt cx="2289630" cy="2835851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DAB5FE64-2CC6-D47E-E58E-0D84F449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0207" y="1797049"/>
              <a:ext cx="2289630" cy="22896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6525BB-8AEC-13E0-0C1E-E60685D7C4DD}"/>
                </a:ext>
              </a:extLst>
            </p:cNvPr>
            <p:cNvSpPr txBox="1"/>
            <p:nvPr/>
          </p:nvSpPr>
          <p:spPr>
            <a:xfrm>
              <a:off x="383268" y="4048125"/>
              <a:ext cx="20138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Hannah Spiller</a:t>
              </a:r>
            </a:p>
            <a:p>
              <a:pPr algn="ctr"/>
              <a:r>
                <a:rPr lang="en-US" sz="1400">
                  <a:cs typeface="Calibri"/>
                </a:rPr>
                <a:t>Design Team Lead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A10BE8-9994-B329-3F3A-FCC438D886ED}"/>
              </a:ext>
            </a:extLst>
          </p:cNvPr>
          <p:cNvGrpSpPr/>
          <p:nvPr/>
        </p:nvGrpSpPr>
        <p:grpSpPr>
          <a:xfrm>
            <a:off x="1968950" y="4015176"/>
            <a:ext cx="2289631" cy="2822079"/>
            <a:chOff x="2603950" y="1810819"/>
            <a:chExt cx="2289631" cy="2822079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8EB6544-BD9B-22F3-B3F3-7E3B6312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03950" y="1810819"/>
              <a:ext cx="2289631" cy="22896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71999A-4FB3-1869-2401-8BC929527662}"/>
                </a:ext>
              </a:extLst>
            </p:cNvPr>
            <p:cNvSpPr txBox="1"/>
            <p:nvPr/>
          </p:nvSpPr>
          <p:spPr>
            <a:xfrm>
              <a:off x="2741839" y="4048123"/>
              <a:ext cx="20138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Tesla Alford III</a:t>
              </a:r>
            </a:p>
            <a:p>
              <a:pPr algn="ctr"/>
              <a:r>
                <a:rPr lang="en-US" sz="1400">
                  <a:cs typeface="Calibri"/>
                </a:rPr>
                <a:t>Lead Extraction Engineer</a:t>
              </a:r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48199D-507D-F0D6-17E2-09154B9D7502}"/>
              </a:ext>
            </a:extLst>
          </p:cNvPr>
          <p:cNvGrpSpPr/>
          <p:nvPr/>
        </p:nvGrpSpPr>
        <p:grpSpPr>
          <a:xfrm>
            <a:off x="3808186" y="1837059"/>
            <a:ext cx="2289630" cy="3009971"/>
            <a:chOff x="5014687" y="1820229"/>
            <a:chExt cx="2289630" cy="3009971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F9958E9-03CC-CEC4-3CB2-92E1E7CD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4687" y="1820229"/>
              <a:ext cx="2289630" cy="228963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3A1648-952B-E50D-7959-87755E09B48F}"/>
                </a:ext>
              </a:extLst>
            </p:cNvPr>
            <p:cNvSpPr txBox="1"/>
            <p:nvPr/>
          </p:nvSpPr>
          <p:spPr>
            <a:xfrm>
              <a:off x="5154839" y="4029981"/>
              <a:ext cx="2013855" cy="8002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Dylan Astrup</a:t>
              </a:r>
            </a:p>
            <a:p>
              <a:pPr algn="ctr"/>
              <a:r>
                <a:rPr lang="en-US" sz="1400">
                  <a:cs typeface="Calibri"/>
                </a:rPr>
                <a:t>Lead Human Factors Engineer</a:t>
              </a:r>
              <a:endParaRPr lang="en-US" sz="14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14CA6-FC96-A5CF-3831-924294F43870}"/>
              </a:ext>
            </a:extLst>
          </p:cNvPr>
          <p:cNvSpPr txBox="1"/>
          <p:nvPr/>
        </p:nvSpPr>
        <p:spPr>
          <a:xfrm>
            <a:off x="8121197" y="4120696"/>
            <a:ext cx="201385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Grant Carrabine</a:t>
            </a:r>
          </a:p>
          <a:p>
            <a:pPr algn="ctr"/>
            <a:r>
              <a:rPr lang="en-US" sz="1400">
                <a:cs typeface="Calibri"/>
              </a:rPr>
              <a:t>Lead Electrolysis Engineer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470C2A-D8C3-74CB-42C9-ED9CC6BE47E1}"/>
              </a:ext>
            </a:extLst>
          </p:cNvPr>
          <p:cNvGrpSpPr/>
          <p:nvPr/>
        </p:nvGrpSpPr>
        <p:grpSpPr>
          <a:xfrm>
            <a:off x="9772876" y="3957863"/>
            <a:ext cx="2289631" cy="2824965"/>
            <a:chOff x="9709377" y="1789792"/>
            <a:chExt cx="2289631" cy="2824965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6BB5482-5A5A-41A8-773F-7E0C39877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09377" y="1789792"/>
              <a:ext cx="2289631" cy="22896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0807FF-56F5-86AF-B429-6F4A8D823D6A}"/>
                </a:ext>
              </a:extLst>
            </p:cNvPr>
            <p:cNvSpPr txBox="1"/>
            <p:nvPr/>
          </p:nvSpPr>
          <p:spPr>
            <a:xfrm>
              <a:off x="9862911" y="4029982"/>
              <a:ext cx="20138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Jacob Wolf</a:t>
              </a:r>
            </a:p>
            <a:p>
              <a:pPr algn="ctr"/>
              <a:r>
                <a:rPr lang="en-US" sz="1400">
                  <a:cs typeface="Calibri"/>
                </a:rPr>
                <a:t>Lead Piping Engineer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ADD693-5D1C-854B-93E4-1171819252E6}"/>
              </a:ext>
            </a:extLst>
          </p:cNvPr>
          <p:cNvGrpSpPr/>
          <p:nvPr/>
        </p:nvGrpSpPr>
        <p:grpSpPr>
          <a:xfrm>
            <a:off x="5962193" y="3983683"/>
            <a:ext cx="2289631" cy="2819193"/>
            <a:chOff x="1665670" y="4154135"/>
            <a:chExt cx="2289631" cy="2819193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90C78B81-9C24-C214-76D4-8A5DE4512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5670" y="4154135"/>
              <a:ext cx="2289631" cy="22896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2FF766-9810-35C7-9CF3-848085D8BB7D}"/>
                </a:ext>
              </a:extLst>
            </p:cNvPr>
            <p:cNvSpPr txBox="1"/>
            <p:nvPr/>
          </p:nvSpPr>
          <p:spPr>
            <a:xfrm>
              <a:off x="1827650" y="6388553"/>
              <a:ext cx="201385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Titan </a:t>
              </a:r>
              <a:r>
                <a:rPr lang="en-US" err="1">
                  <a:cs typeface="Calibri"/>
                </a:rPr>
                <a:t>Berson</a:t>
              </a:r>
              <a:endParaRPr lang="en-US">
                <a:cs typeface="Calibri"/>
              </a:endParaRPr>
            </a:p>
            <a:p>
              <a:pPr algn="ctr"/>
              <a:r>
                <a:rPr lang="en-US" sz="1400">
                  <a:cs typeface="Calibri"/>
                </a:rPr>
                <a:t>Lead Interface Engineer</a:t>
              </a:r>
              <a:endParaRPr lang="en-US" sz="1400"/>
            </a:p>
          </p:txBody>
        </p:sp>
      </p:grpSp>
      <p:pic>
        <p:nvPicPr>
          <p:cNvPr id="22" name="Picture 3">
            <a:extLst>
              <a:ext uri="{FF2B5EF4-FFF2-40B4-BE49-F238E27FC236}">
                <a16:creationId xmlns:a16="http://schemas.microsoft.com/office/drawing/2014/main" id="{E80EAE7A-10FE-736E-6147-57EA050579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0793" y="1837059"/>
            <a:ext cx="2289631" cy="2289631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16A2864-ED89-6702-8EB0-F464F320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271" y="648303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0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A03F490-4739-6F7E-3637-1BFEF9CB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51" y="920455"/>
            <a:ext cx="3990975" cy="5314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31A09-B6FC-00D6-0BB6-F0EF9215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344805"/>
            <a:ext cx="10515600" cy="1325563"/>
          </a:xfrm>
        </p:spPr>
        <p:txBody>
          <a:bodyPr/>
          <a:lstStyle/>
          <a:p>
            <a:r>
              <a:rPr lang="en-US">
                <a:latin typeface="Cooper Black"/>
              </a:rPr>
              <a:t>ERH2’s Electrolysis System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D05113-B946-4168-573E-860CF495103B}"/>
              </a:ext>
            </a:extLst>
          </p:cNvPr>
          <p:cNvCxnSpPr>
            <a:cxnSpLocks/>
          </p:cNvCxnSpPr>
          <p:nvPr/>
        </p:nvCxnSpPr>
        <p:spPr>
          <a:xfrm flipH="1">
            <a:off x="7153034" y="1520638"/>
            <a:ext cx="1088839" cy="38222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40704A-938B-F229-995C-2E4460DD957B}"/>
              </a:ext>
            </a:extLst>
          </p:cNvPr>
          <p:cNvSpPr txBox="1"/>
          <p:nvPr/>
        </p:nvSpPr>
        <p:spPr>
          <a:xfrm>
            <a:off x="8241873" y="1335972"/>
            <a:ext cx="25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Polycarbonate Divider</a:t>
            </a:r>
            <a:endParaRPr lang="en-US" sz="1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7D94B7-F4E9-ACAD-DC3A-34417AEF0414}"/>
              </a:ext>
            </a:extLst>
          </p:cNvPr>
          <p:cNvCxnSpPr>
            <a:cxnSpLocks/>
          </p:cNvCxnSpPr>
          <p:nvPr/>
        </p:nvCxnSpPr>
        <p:spPr>
          <a:xfrm flipH="1" flipV="1">
            <a:off x="3120694" y="2013897"/>
            <a:ext cx="563682" cy="145506"/>
          </a:xfrm>
          <a:prstGeom prst="straightConnector1">
            <a:avLst/>
          </a:prstGeom>
          <a:ln w="57150">
            <a:solidFill>
              <a:srgbClr val="669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0505BC-6358-7305-7BDF-0E35F816784C}"/>
              </a:ext>
            </a:extLst>
          </p:cNvPr>
          <p:cNvSpPr txBox="1"/>
          <p:nvPr/>
        </p:nvSpPr>
        <p:spPr>
          <a:xfrm>
            <a:off x="8301765" y="2365587"/>
            <a:ext cx="1160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Hydrogen</a:t>
            </a:r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355C6D-D52C-9104-CE55-A0E77B9431AD}"/>
              </a:ext>
            </a:extLst>
          </p:cNvPr>
          <p:cNvCxnSpPr>
            <a:cxnSpLocks/>
          </p:cNvCxnSpPr>
          <p:nvPr/>
        </p:nvCxnSpPr>
        <p:spPr>
          <a:xfrm flipV="1">
            <a:off x="4289098" y="4350636"/>
            <a:ext cx="305128" cy="124714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4E741B-FC0E-BEC4-7EFD-D3260AC6C13E}"/>
              </a:ext>
            </a:extLst>
          </p:cNvPr>
          <p:cNvSpPr txBox="1"/>
          <p:nvPr/>
        </p:nvSpPr>
        <p:spPr>
          <a:xfrm>
            <a:off x="3477554" y="5658468"/>
            <a:ext cx="189343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cs typeface="Calibri"/>
              </a:rPr>
              <a:t>Nickel Mesh and Copper Bus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2ADFD7-ABFC-2A6C-1F8A-82FF3344417A}"/>
              </a:ext>
            </a:extLst>
          </p:cNvPr>
          <p:cNvSpPr txBox="1"/>
          <p:nvPr/>
        </p:nvSpPr>
        <p:spPr>
          <a:xfrm>
            <a:off x="3451602" y="6416042"/>
            <a:ext cx="39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of ERH2’s planned </a:t>
            </a:r>
            <a:r>
              <a:rPr lang="en-US" err="1"/>
              <a:t>Electrolyzer</a:t>
            </a:r>
            <a:r>
              <a:rPr lang="en-US"/>
              <a:t>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864B6C-3F19-8C73-0F75-3AD48F1463EE}"/>
              </a:ext>
            </a:extLst>
          </p:cNvPr>
          <p:cNvCxnSpPr>
            <a:cxnSpLocks/>
          </p:cNvCxnSpPr>
          <p:nvPr/>
        </p:nvCxnSpPr>
        <p:spPr>
          <a:xfrm>
            <a:off x="6943676" y="2216657"/>
            <a:ext cx="1358089" cy="2978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F997B86-0624-EB16-707A-F4FE190A2264}"/>
              </a:ext>
            </a:extLst>
          </p:cNvPr>
          <p:cNvSpPr txBox="1"/>
          <p:nvPr/>
        </p:nvSpPr>
        <p:spPr>
          <a:xfrm>
            <a:off x="2291285" y="1683618"/>
            <a:ext cx="1160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Oxygen</a:t>
            </a:r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39E24A-F63B-BFDD-619D-A4589561D57E}"/>
              </a:ext>
            </a:extLst>
          </p:cNvPr>
          <p:cNvCxnSpPr>
            <a:cxnSpLocks/>
          </p:cNvCxnSpPr>
          <p:nvPr/>
        </p:nvCxnSpPr>
        <p:spPr>
          <a:xfrm flipV="1">
            <a:off x="2741442" y="2514518"/>
            <a:ext cx="843012" cy="3423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94AB38-0928-C610-BCD2-25407EC351A7}"/>
              </a:ext>
            </a:extLst>
          </p:cNvPr>
          <p:cNvSpPr txBox="1"/>
          <p:nvPr/>
        </p:nvSpPr>
        <p:spPr>
          <a:xfrm>
            <a:off x="151309" y="2388260"/>
            <a:ext cx="2917825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3.1</a:t>
            </a:r>
          </a:p>
          <a:p>
            <a:pPr algn="ctr"/>
            <a:r>
              <a:rPr lang="en-US" dirty="0"/>
              <a:t>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must be able to be dissembled and reassembled to replace parts.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”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A20CF-035F-E0EE-9EAB-5FF3ACFDA374}"/>
              </a:ext>
            </a:extLst>
          </p:cNvPr>
          <p:cNvSpPr txBox="1"/>
          <p:nvPr/>
        </p:nvSpPr>
        <p:spPr>
          <a:xfrm>
            <a:off x="131806" y="4573581"/>
            <a:ext cx="2917825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3.3</a:t>
            </a:r>
          </a:p>
          <a:p>
            <a:pPr algn="ctr"/>
            <a:r>
              <a:rPr lang="en-US" dirty="0"/>
              <a:t>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machine components must not be embrittled by hydrogen.”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FF4C9C-0C3A-206B-B6EB-860808669D20}"/>
              </a:ext>
            </a:extLst>
          </p:cNvPr>
          <p:cNvCxnSpPr>
            <a:cxnSpLocks/>
          </p:cNvCxnSpPr>
          <p:nvPr/>
        </p:nvCxnSpPr>
        <p:spPr>
          <a:xfrm flipV="1">
            <a:off x="3043540" y="3831891"/>
            <a:ext cx="540914" cy="988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9A0180-33C1-F401-A6EC-4BED14869640}"/>
              </a:ext>
            </a:extLst>
          </p:cNvPr>
          <p:cNvCxnSpPr>
            <a:cxnSpLocks/>
          </p:cNvCxnSpPr>
          <p:nvPr/>
        </p:nvCxnSpPr>
        <p:spPr>
          <a:xfrm flipV="1">
            <a:off x="6010467" y="4455005"/>
            <a:ext cx="305128" cy="124714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0961D7-F092-9F04-669B-3A79D494152C}"/>
              </a:ext>
            </a:extLst>
          </p:cNvPr>
          <p:cNvSpPr txBox="1"/>
          <p:nvPr/>
        </p:nvSpPr>
        <p:spPr>
          <a:xfrm>
            <a:off x="5362580" y="5682733"/>
            <a:ext cx="189343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cs typeface="Calibri"/>
              </a:rPr>
              <a:t>Rubber gasket</a:t>
            </a:r>
          </a:p>
        </p:txBody>
      </p:sp>
    </p:spTree>
    <p:extLst>
      <p:ext uri="{BB962C8B-B14F-4D97-AF65-F5344CB8AC3E}">
        <p14:creationId xmlns:p14="http://schemas.microsoft.com/office/powerpoint/2010/main" val="184001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otassium Hydroxide (Food Grade) 2 Pound Jar">
            <a:extLst>
              <a:ext uri="{FF2B5EF4-FFF2-40B4-BE49-F238E27FC236}">
                <a16:creationId xmlns:a16="http://schemas.microsoft.com/office/drawing/2014/main" id="{F535CA21-515F-F7FF-2646-16AEBBFC9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541" y="2644725"/>
            <a:ext cx="3327009" cy="332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60C27-72C9-5FB1-886B-15010636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Alkaline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7F90E-4CF5-5FBD-203D-491AA88A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Made from Potassium hydroxide (KOH)</a:t>
            </a:r>
          </a:p>
          <a:p>
            <a:r>
              <a:rPr lang="en-US"/>
              <a:t>Typical solution is 32% to 50% in strength [6]</a:t>
            </a:r>
          </a:p>
          <a:p>
            <a:r>
              <a:rPr lang="en-US"/>
              <a:t>Our system will use a solution of 35% </a:t>
            </a:r>
          </a:p>
          <a:p>
            <a:r>
              <a:rPr lang="en-US"/>
              <a:t>350g KOH into 1 Liter of water </a:t>
            </a:r>
          </a:p>
        </p:txBody>
      </p:sp>
    </p:spTree>
    <p:extLst>
      <p:ext uri="{BB962C8B-B14F-4D97-AF65-F5344CB8AC3E}">
        <p14:creationId xmlns:p14="http://schemas.microsoft.com/office/powerpoint/2010/main" val="26797961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3FA7-FD8E-2335-24DE-FF154B7E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Alkaline Water Electrolysis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AF36D5-009C-B44D-C179-198308FB7B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83050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4000"/>
                  <a:t>Cathode:    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box>
                      <m:box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𝑦𝑖𝑒𝑙𝑑𝑠</m:t>
                            </m:r>
                          </m:e>
                        </m:groupChr>
                      </m:e>
                    </m:box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𝑂𝐻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4000"/>
              </a:p>
              <a:p>
                <a:pPr marL="0" indent="0" algn="ctr">
                  <a:buNone/>
                </a:pPr>
                <a:endParaRPr lang="en-US" sz="4000"/>
              </a:p>
              <a:p>
                <a:pPr marL="0" indent="0" algn="ctr">
                  <a:buNone/>
                </a:pPr>
                <a:r>
                  <a:rPr lang="en-US" sz="40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Anode</a:t>
                </a:r>
                <a:r>
                  <a:rPr lang="en-US" sz="400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4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sSup>
                      <m:sSupPr>
                        <m:ctrlP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box>
                      <m:boxPr>
                        <m:ctrlPr>
                          <a:rPr lang="en-US" sz="4000" i="1">
                            <a:effectLst/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en-US" sz="4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4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𝑦𝑖𝑒𝑙𝑑𝑠</m:t>
                            </m:r>
                          </m:e>
                        </m:groupChr>
                      </m:e>
                    </m:box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sz="40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4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0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4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4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US" sz="4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4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400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AF36D5-009C-B44D-C179-198308FB7B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830508"/>
                <a:ext cx="10515600" cy="43513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9836BD26-AD33-7E49-704E-17EE557D1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1893" y="-124599"/>
            <a:ext cx="49250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048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3BCB6-6C40-B7C6-75ED-3FE105E92A5E}"/>
              </a:ext>
            </a:extLst>
          </p:cNvPr>
          <p:cNvSpPr txBox="1"/>
          <p:nvPr/>
        </p:nvSpPr>
        <p:spPr>
          <a:xfrm>
            <a:off x="85725" y="6321666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3451436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219A22-7C78-168E-AF14-B484835A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99" y="1291477"/>
            <a:ext cx="4990916" cy="480728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D54B08-2D27-ECB4-4030-BE25F438EFC5}"/>
              </a:ext>
            </a:extLst>
          </p:cNvPr>
          <p:cNvCxnSpPr>
            <a:cxnSpLocks/>
          </p:cNvCxnSpPr>
          <p:nvPr/>
        </p:nvCxnSpPr>
        <p:spPr>
          <a:xfrm flipH="1">
            <a:off x="3951815" y="2401362"/>
            <a:ext cx="1396211" cy="0"/>
          </a:xfrm>
          <a:prstGeom prst="straightConnector1">
            <a:avLst/>
          </a:prstGeom>
          <a:ln w="57150">
            <a:solidFill>
              <a:srgbClr val="669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2C277-BB88-A49B-3D91-9F876592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Mesh Section-View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B48EA-C50A-EC21-4C72-6A9737843234}"/>
              </a:ext>
            </a:extLst>
          </p:cNvPr>
          <p:cNvSpPr txBox="1"/>
          <p:nvPr/>
        </p:nvSpPr>
        <p:spPr>
          <a:xfrm>
            <a:off x="7926207" y="2401362"/>
            <a:ext cx="1160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Hydrogen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22839-2A83-7341-D18D-4C4BA4A1D7BE}"/>
              </a:ext>
            </a:extLst>
          </p:cNvPr>
          <p:cNvSpPr txBox="1"/>
          <p:nvPr/>
        </p:nvSpPr>
        <p:spPr>
          <a:xfrm>
            <a:off x="90607" y="5280086"/>
            <a:ext cx="3969799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3.2</a:t>
            </a:r>
          </a:p>
          <a:p>
            <a:pPr algn="ctr"/>
            <a:r>
              <a:rPr lang="en-US" dirty="0"/>
              <a:t>“</a:t>
            </a:r>
            <a:r>
              <a:rPr lang="en-US" b="0" i="0" dirty="0">
                <a:solidFill>
                  <a:srgbClr val="000000"/>
                </a:solidFill>
                <a:effectLst/>
              </a:rPr>
              <a:t>The hydrogen and oxygen produced in the electrolysis system must not mix.”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332A6-3545-660D-946D-47CE1F7D1191}"/>
              </a:ext>
            </a:extLst>
          </p:cNvPr>
          <p:cNvSpPr txBox="1"/>
          <p:nvPr/>
        </p:nvSpPr>
        <p:spPr>
          <a:xfrm>
            <a:off x="2794282" y="2199808"/>
            <a:ext cx="1160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Oxygen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EA9F01-1BBC-82FC-63F5-BC7A4A8880FF}"/>
              </a:ext>
            </a:extLst>
          </p:cNvPr>
          <p:cNvCxnSpPr>
            <a:cxnSpLocks/>
          </p:cNvCxnSpPr>
          <p:nvPr/>
        </p:nvCxnSpPr>
        <p:spPr>
          <a:xfrm flipV="1">
            <a:off x="5348026" y="2569140"/>
            <a:ext cx="0" cy="1858665"/>
          </a:xfrm>
          <a:prstGeom prst="straightConnector1">
            <a:avLst/>
          </a:prstGeom>
          <a:ln w="57150">
            <a:solidFill>
              <a:srgbClr val="669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DFC268-381C-59D4-4F2D-A4FF52A2BDC5}"/>
              </a:ext>
            </a:extLst>
          </p:cNvPr>
          <p:cNvCxnSpPr>
            <a:cxnSpLocks/>
          </p:cNvCxnSpPr>
          <p:nvPr/>
        </p:nvCxnSpPr>
        <p:spPr>
          <a:xfrm flipV="1">
            <a:off x="6605050" y="2499667"/>
            <a:ext cx="0" cy="1858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7744C6-D187-C012-C018-298B8A8BD861}"/>
              </a:ext>
            </a:extLst>
          </p:cNvPr>
          <p:cNvCxnSpPr>
            <a:cxnSpLocks/>
          </p:cNvCxnSpPr>
          <p:nvPr/>
        </p:nvCxnSpPr>
        <p:spPr>
          <a:xfrm>
            <a:off x="6605050" y="2331889"/>
            <a:ext cx="128812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211C9BF-8C59-ABAE-6BC3-5B8BAA261102}"/>
                  </a:ext>
                </a:extLst>
              </p:cNvPr>
              <p:cNvSpPr/>
              <p:nvPr/>
            </p:nvSpPr>
            <p:spPr>
              <a:xfrm>
                <a:off x="5212194" y="3792207"/>
                <a:ext cx="346814" cy="343482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211C9BF-8C59-ABAE-6BC3-5B8BAA261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194" y="3792207"/>
                <a:ext cx="346814" cy="343482"/>
              </a:xfrm>
              <a:prstGeom prst="ellipse">
                <a:avLst/>
              </a:prstGeom>
              <a:blipFill>
                <a:blip r:embed="rId4"/>
                <a:stretch>
                  <a:fillRect l="-8475" b="-172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143D3B7-A43B-4AD3-5FCD-E78731C7AC48}"/>
                  </a:ext>
                </a:extLst>
              </p:cNvPr>
              <p:cNvSpPr/>
              <p:nvPr/>
            </p:nvSpPr>
            <p:spPr>
              <a:xfrm>
                <a:off x="4902655" y="3493564"/>
                <a:ext cx="346814" cy="343482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143D3B7-A43B-4AD3-5FCD-E78731C7A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55" y="3493564"/>
                <a:ext cx="346814" cy="343482"/>
              </a:xfrm>
              <a:prstGeom prst="ellipse">
                <a:avLst/>
              </a:prstGeom>
              <a:blipFill>
                <a:blip r:embed="rId4"/>
                <a:stretch>
                  <a:fillRect l="-8475" b="-172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5C54031-B6BB-C0E1-88BD-110E9FD005F3}"/>
                  </a:ext>
                </a:extLst>
              </p:cNvPr>
              <p:cNvSpPr/>
              <p:nvPr/>
            </p:nvSpPr>
            <p:spPr>
              <a:xfrm>
                <a:off x="5086572" y="3054085"/>
                <a:ext cx="346814" cy="343481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5C54031-B6BB-C0E1-88BD-110E9FD00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572" y="3054085"/>
                <a:ext cx="346814" cy="343481"/>
              </a:xfrm>
              <a:prstGeom prst="ellipse">
                <a:avLst/>
              </a:prstGeom>
              <a:blipFill>
                <a:blip r:embed="rId4"/>
                <a:stretch>
                  <a:fillRect l="-8475" b="-172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E311430-E802-AF24-498E-C139A762ED09}"/>
                  </a:ext>
                </a:extLst>
              </p:cNvPr>
              <p:cNvSpPr/>
              <p:nvPr/>
            </p:nvSpPr>
            <p:spPr>
              <a:xfrm>
                <a:off x="6212508" y="2989874"/>
                <a:ext cx="341440" cy="284780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E311430-E802-AF24-498E-C139A762E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08" y="2989874"/>
                <a:ext cx="341440" cy="284780"/>
              </a:xfrm>
              <a:prstGeom prst="ellipse">
                <a:avLst/>
              </a:prstGeom>
              <a:blipFill>
                <a:blip r:embed="rId5"/>
                <a:stretch>
                  <a:fillRect l="-10345" r="-1724" b="-1224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7F206D5-8938-DF28-A74C-7B2DD415AE38}"/>
                  </a:ext>
                </a:extLst>
              </p:cNvPr>
              <p:cNvSpPr/>
              <p:nvPr/>
            </p:nvSpPr>
            <p:spPr>
              <a:xfrm>
                <a:off x="6428307" y="3364078"/>
                <a:ext cx="341440" cy="284780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7F206D5-8938-DF28-A74C-7B2DD415A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307" y="3364078"/>
                <a:ext cx="341440" cy="284780"/>
              </a:xfrm>
              <a:prstGeom prst="ellipse">
                <a:avLst/>
              </a:prstGeom>
              <a:blipFill>
                <a:blip r:embed="rId6"/>
                <a:stretch>
                  <a:fillRect l="-12069" b="-102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AE9DB7-6DBB-830C-72F7-96F272F7EECC}"/>
                  </a:ext>
                </a:extLst>
              </p:cNvPr>
              <p:cNvSpPr/>
              <p:nvPr/>
            </p:nvSpPr>
            <p:spPr>
              <a:xfrm>
                <a:off x="6127899" y="3752085"/>
                <a:ext cx="341440" cy="284780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EAE9DB7-6DBB-830C-72F7-96F272F7E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99" y="3752085"/>
                <a:ext cx="341440" cy="284780"/>
              </a:xfrm>
              <a:prstGeom prst="ellipse">
                <a:avLst/>
              </a:prstGeom>
              <a:blipFill>
                <a:blip r:embed="rId7"/>
                <a:stretch>
                  <a:fillRect l="-10345" r="-1724" b="-1224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DF18FA-BCCB-FBAF-4B45-1D9B6D8D1F0A}"/>
              </a:ext>
            </a:extLst>
          </p:cNvPr>
          <p:cNvCxnSpPr>
            <a:cxnSpLocks/>
          </p:cNvCxnSpPr>
          <p:nvPr/>
        </p:nvCxnSpPr>
        <p:spPr>
          <a:xfrm flipV="1">
            <a:off x="4034613" y="4905990"/>
            <a:ext cx="1782511" cy="3949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73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11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A9D3-0D28-96A6-1529-E738C91E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Supply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9DEE2-14BD-AB67-324C-0F1DA0088668}"/>
              </a:ext>
            </a:extLst>
          </p:cNvPr>
          <p:cNvSpPr txBox="1"/>
          <p:nvPr/>
        </p:nvSpPr>
        <p:spPr>
          <a:xfrm>
            <a:off x="7336971" y="2997927"/>
            <a:ext cx="3746377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3.4</a:t>
            </a:r>
          </a:p>
          <a:p>
            <a:pPr algn="ctr"/>
            <a:r>
              <a:rPr lang="en-US" dirty="0"/>
              <a:t>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amperage going into the system must be controlled and limited to 22.89 amps.”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4354E-E851-4D07-5B48-99796D45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09" y="1836039"/>
            <a:ext cx="5800767" cy="47244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A51B78-F0AE-2B9B-25D9-51AA28D6EF63}"/>
              </a:ext>
            </a:extLst>
          </p:cNvPr>
          <p:cNvCxnSpPr>
            <a:cxnSpLocks/>
          </p:cNvCxnSpPr>
          <p:nvPr/>
        </p:nvCxnSpPr>
        <p:spPr>
          <a:xfrm flipH="1">
            <a:off x="4368800" y="3657600"/>
            <a:ext cx="2968171" cy="957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4849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of Hydrogen Needed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931" y="1637597"/>
                <a:ext cx="11248869" cy="35828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600" i="1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𝑃𝑜𝑤𝑒𝑟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𝑤𝑎𝑛𝑡𝑒𝑑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𝑘𝑊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)∗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𝑇𝑖𝑚𝑒</m:t>
                          </m:r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𝑒𝑐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.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𝑃𝑒𝑟𝑐𝑒𝑛𝑡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𝐸𝑓𝑓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𝑓𝑢𝑒𝑙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𝑐𝑒𝑙𝑙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𝐿𝑜𝑤𝑒𝑟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h𝑒𝑎𝑡𝑖𝑛𝑔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𝑣𝑎𝑙𝑢𝑒</m:t>
                          </m:r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𝐾𝐽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𝐾𝑔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𝐴𝑚𝑜𝑢𝑛𝑡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𝑛𝑒𝑒𝑑𝑒𝑑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3600" i="1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600" i="1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.001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𝑘𝑊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∗600 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𝑒𝑐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.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0.25∗120,000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𝐾𝐽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𝐾𝑔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.02 (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31" y="1637597"/>
                <a:ext cx="11248869" cy="358280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AB33A0-7D41-AC82-860D-3B32930ACBA2}"/>
              </a:ext>
            </a:extLst>
          </p:cNvPr>
          <p:cNvSpPr txBox="1"/>
          <p:nvPr/>
        </p:nvSpPr>
        <p:spPr>
          <a:xfrm>
            <a:off x="6679457" y="3703637"/>
            <a:ext cx="1676603" cy="57653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592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>
                <a:solidFill>
                  <a:srgbClr val="1B3E8A"/>
                </a:solidFill>
              </a:rPr>
              <a:t>Faraday’s Law of Electrolysis </a:t>
            </a:r>
            <a:br>
              <a:rPr lang="en-US" sz="4400" b="1">
                <a:solidFill>
                  <a:srgbClr val="1B3E8A"/>
                </a:solidFill>
              </a:rPr>
            </a:br>
            <a:r>
              <a:rPr lang="en-US" sz="2800"/>
              <a:t>Rate of H2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830" y="3429000"/>
                <a:ext cx="10858769" cy="118191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(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 (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600 </m:t>
                        </m:r>
                        <m:d>
                          <m:d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96,485 </m:t>
                        </m:r>
                        <m:d>
                          <m:d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1 </m:t>
                        </m:r>
                        <m:d>
                          <m:d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𝑚𝑜𝑙</m:t>
                            </m:r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2 </m:t>
                        </m:r>
                        <m:d>
                          <m:d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𝑚𝑜𝑙</m:t>
                            </m:r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en-US" sz="3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2.007 </m:t>
                        </m:r>
                        <m:d>
                          <m:d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𝑔</m:t>
                            </m:r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1 </m:t>
                        </m:r>
                        <m:d>
                          <m:dPr>
                            <m:ctrlP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𝑚𝑜𝑙</m:t>
                            </m:r>
                            <m:r>
                              <a:rPr lang="en-US" sz="3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=0.125 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/10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𝑚𝑖𝑛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40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4000" i="1" dirty="0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4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830" y="3429000"/>
                <a:ext cx="10858769" cy="11819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7590E0A4-719A-8BC9-7311-41EAB0065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400" y="2178081"/>
                <a:ext cx="10515600" cy="1250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𝑀𝑎𝑥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𝑡h𝑒𝑜𝑟𝑒𝑡𝑖𝑐𝑎𝑙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𝐶𝑢𝑟𝑟𝑒𝑛𝑡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𝑉𝑎𝑙𝑒𝑛𝑐𝑒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𝑀𝑜𝑙𝑎𝑟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𝑤𝑒𝑖𝑔h𝑡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𝐻</m:t>
                      </m:r>
                    </m:oMath>
                  </m:oMathPara>
                </a14:m>
                <a:endParaRPr lang="en-US" sz="3200" i="1"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7590E0A4-719A-8BC9-7311-41EAB0065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2178081"/>
                <a:ext cx="10515600" cy="1250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E98CC1-0A29-4FE3-65AC-688BE18C78F6}"/>
              </a:ext>
            </a:extLst>
          </p:cNvPr>
          <p:cNvSpPr txBox="1"/>
          <p:nvPr/>
        </p:nvSpPr>
        <p:spPr>
          <a:xfrm>
            <a:off x="3667125" y="5319537"/>
            <a:ext cx="3746377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1.1.1</a:t>
            </a:r>
          </a:p>
          <a:p>
            <a:pPr algn="ctr"/>
            <a:r>
              <a:rPr lang="en-US" dirty="0"/>
              <a:t>“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must produce enough hydrogen to get the fuel cell to steady state and then run for 10 minutes at 1 watt.”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9989C-AB78-59E7-3690-B64C5EDA356A}"/>
              </a:ext>
            </a:extLst>
          </p:cNvPr>
          <p:cNvSpPr txBox="1"/>
          <p:nvPr/>
        </p:nvSpPr>
        <p:spPr>
          <a:xfrm>
            <a:off x="8099695" y="3628127"/>
            <a:ext cx="2824467" cy="5839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39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937510" cy="1297115"/>
          </a:xfrm>
        </p:spPr>
        <p:txBody>
          <a:bodyPr anchor="t">
            <a:noAutofit/>
          </a:bodyPr>
          <a:lstStyle/>
          <a:p>
            <a:pPr algn="l"/>
            <a:b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</a:br>
            <a: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  <a:t>Material Storage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04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56AE75-DCDC-7800-A51B-832B068590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Lithium-Doped Graphitic Carbon Nitride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𝐿𝑖</m:t>
                        </m:r>
                      </m:e>
                      <m:sub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4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/>
                  <a:t>]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56AE75-DCDC-7800-A51B-832B06859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E8CA55-218A-2FCB-D736-7C71F0140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786" y="1892608"/>
            <a:ext cx="5915025" cy="26601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E358BC-16B3-D375-608D-D85EE7EEA716}"/>
              </a:ext>
            </a:extLst>
          </p:cNvPr>
          <p:cNvSpPr txBox="1"/>
          <p:nvPr/>
        </p:nvSpPr>
        <p:spPr>
          <a:xfrm>
            <a:off x="5245480" y="4906002"/>
            <a:ext cx="308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Molecular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0DB0A4-AC11-2589-5777-F52F5F25C57D}"/>
                  </a:ext>
                </a:extLst>
              </p:cNvPr>
              <p:cNvSpPr/>
              <p:nvPr/>
            </p:nvSpPr>
            <p:spPr>
              <a:xfrm>
                <a:off x="3701251" y="5428448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0DB0A4-AC11-2589-5777-F52F5F25C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251" y="5428448"/>
                <a:ext cx="341440" cy="284780"/>
              </a:xfrm>
              <a:prstGeom prst="ellipse">
                <a:avLst/>
              </a:prstGeom>
              <a:blipFill>
                <a:blip r:embed="rId5"/>
                <a:stretch>
                  <a:fillRect l="-10345" r="-172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E3FB88A-E87A-230A-803F-3AB388AE9A9D}"/>
                  </a:ext>
                </a:extLst>
              </p:cNvPr>
              <p:cNvSpPr/>
              <p:nvPr/>
            </p:nvSpPr>
            <p:spPr>
              <a:xfrm>
                <a:off x="4236782" y="5200490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E3FB88A-E87A-230A-803F-3AB388AE9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782" y="5200490"/>
                <a:ext cx="341440" cy="284780"/>
              </a:xfrm>
              <a:prstGeom prst="ellipse">
                <a:avLst/>
              </a:prstGeom>
              <a:blipFill>
                <a:blip r:embed="rId6"/>
                <a:stretch>
                  <a:fillRect l="-10345" r="-1724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E4218DA-46AD-CE33-E378-14CCA5EBBAF3}"/>
                  </a:ext>
                </a:extLst>
              </p:cNvPr>
              <p:cNvSpPr/>
              <p:nvPr/>
            </p:nvSpPr>
            <p:spPr>
              <a:xfrm>
                <a:off x="3895342" y="4712867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E4218DA-46AD-CE33-E378-14CCA5EBB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342" y="4712867"/>
                <a:ext cx="341440" cy="284780"/>
              </a:xfrm>
              <a:prstGeom prst="ellipse">
                <a:avLst/>
              </a:prstGeom>
              <a:blipFill>
                <a:blip r:embed="rId6"/>
                <a:stretch>
                  <a:fillRect l="-10345" r="-1724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41D7FB4-1F73-7998-054D-3CFBB25BC5B8}"/>
                  </a:ext>
                </a:extLst>
              </p:cNvPr>
              <p:cNvSpPr/>
              <p:nvPr/>
            </p:nvSpPr>
            <p:spPr>
              <a:xfrm>
                <a:off x="4479942" y="4732487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41D7FB4-1F73-7998-054D-3CFBB25BC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942" y="4732487"/>
                <a:ext cx="341440" cy="284780"/>
              </a:xfrm>
              <a:prstGeom prst="ellipse">
                <a:avLst/>
              </a:prstGeom>
              <a:blipFill>
                <a:blip r:embed="rId5"/>
                <a:stretch>
                  <a:fillRect l="-10345" r="-172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5868D7A-8E28-38E2-33B1-CD4C2488AB7C}"/>
                  </a:ext>
                </a:extLst>
              </p:cNvPr>
              <p:cNvSpPr/>
              <p:nvPr/>
            </p:nvSpPr>
            <p:spPr>
              <a:xfrm>
                <a:off x="4831600" y="5242766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5868D7A-8E28-38E2-33B1-CD4C2488A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600" y="5242766"/>
                <a:ext cx="341440" cy="284780"/>
              </a:xfrm>
              <a:prstGeom prst="ellipse">
                <a:avLst/>
              </a:prstGeom>
              <a:blipFill>
                <a:blip r:embed="rId7"/>
                <a:stretch>
                  <a:fillRect l="-12069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A331FB1-0EEE-E91E-08A0-256A9A202D40}"/>
                  </a:ext>
                </a:extLst>
              </p:cNvPr>
              <p:cNvSpPr/>
              <p:nvPr/>
            </p:nvSpPr>
            <p:spPr>
              <a:xfrm>
                <a:off x="4309222" y="5819300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A331FB1-0EEE-E91E-08A0-256A9A202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22" y="5819300"/>
                <a:ext cx="341440" cy="284780"/>
              </a:xfrm>
              <a:prstGeom prst="ellipse">
                <a:avLst/>
              </a:prstGeom>
              <a:blipFill>
                <a:blip r:embed="rId8"/>
                <a:stretch>
                  <a:fillRect l="-10345" r="-17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124AD4-040C-B6CC-B05F-FF0D1C01B7B9}"/>
              </a:ext>
            </a:extLst>
          </p:cNvPr>
          <p:cNvCxnSpPr/>
          <p:nvPr/>
        </p:nvCxnSpPr>
        <p:spPr>
          <a:xfrm flipV="1">
            <a:off x="3685138" y="3241964"/>
            <a:ext cx="1136244" cy="27359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5A82703-8DAA-5E98-3109-AA41806D4671}"/>
                  </a:ext>
                </a:extLst>
              </p:cNvPr>
              <p:cNvSpPr/>
              <p:nvPr/>
            </p:nvSpPr>
            <p:spPr>
              <a:xfrm>
                <a:off x="4837914" y="5676910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5A82703-8DAA-5E98-3109-AA41806D4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914" y="5676910"/>
                <a:ext cx="341440" cy="284780"/>
              </a:xfrm>
              <a:prstGeom prst="ellipse">
                <a:avLst/>
              </a:prstGeom>
              <a:blipFill>
                <a:blip r:embed="rId9"/>
                <a:stretch>
                  <a:fillRect l="-12069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4D846EA-D905-82AF-53B8-C0C3337D9DBD}"/>
                  </a:ext>
                </a:extLst>
              </p:cNvPr>
              <p:cNvSpPr/>
              <p:nvPr/>
            </p:nvSpPr>
            <p:spPr>
              <a:xfrm>
                <a:off x="5375592" y="5260963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4D846EA-D905-82AF-53B8-C0C3337D9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92" y="5260963"/>
                <a:ext cx="341440" cy="284780"/>
              </a:xfrm>
              <a:prstGeom prst="ellipse">
                <a:avLst/>
              </a:prstGeom>
              <a:blipFill>
                <a:blip r:embed="rId6"/>
                <a:stretch>
                  <a:fillRect l="-10345" r="-1724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0CE753-7654-C61F-381A-B614319D264C}"/>
                  </a:ext>
                </a:extLst>
              </p:cNvPr>
              <p:cNvSpPr/>
              <p:nvPr/>
            </p:nvSpPr>
            <p:spPr>
              <a:xfrm>
                <a:off x="3711469" y="6025537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0CE753-7654-C61F-381A-B614319D2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469" y="6025537"/>
                <a:ext cx="341440" cy="284780"/>
              </a:xfrm>
              <a:prstGeom prst="ellipse">
                <a:avLst/>
              </a:prstGeom>
              <a:blipFill>
                <a:blip r:embed="rId5"/>
                <a:stretch>
                  <a:fillRect l="-10345" r="-1724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6EA8C47-82DB-018E-DC9B-17711406F6E2}"/>
                  </a:ext>
                </a:extLst>
              </p:cNvPr>
              <p:cNvSpPr/>
              <p:nvPr/>
            </p:nvSpPr>
            <p:spPr>
              <a:xfrm>
                <a:off x="5435784" y="5819300"/>
                <a:ext cx="341440" cy="2847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6EA8C47-82DB-018E-DC9B-17711406F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84" y="5819300"/>
                <a:ext cx="341440" cy="284780"/>
              </a:xfrm>
              <a:prstGeom prst="ellipse">
                <a:avLst/>
              </a:prstGeom>
              <a:blipFill>
                <a:blip r:embed="rId10"/>
                <a:stretch>
                  <a:fillRect l="-1206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Fire with solid fill">
            <a:extLst>
              <a:ext uri="{FF2B5EF4-FFF2-40B4-BE49-F238E27FC236}">
                <a16:creationId xmlns:a16="http://schemas.microsoft.com/office/drawing/2014/main" id="{CDFE3ED8-E976-0DCD-0B0B-4AB03D680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73040" y="407300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820848-364E-6968-1CBE-59150E0F0FE1}"/>
              </a:ext>
            </a:extLst>
          </p:cNvPr>
          <p:cNvSpPr txBox="1"/>
          <p:nvPr/>
        </p:nvSpPr>
        <p:spPr>
          <a:xfrm>
            <a:off x="6026617" y="4559736"/>
            <a:ext cx="11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300°C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02BFD-BD42-1240-B815-E1200EE984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357" y="1822749"/>
            <a:ext cx="3828923" cy="26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-0.02014 L 0.00794 -0.02014 C 0.00833 -0.02546 0.00859 -0.03079 0.00937 -0.03588 C 0.00963 -0.03773 0.01041 -0.03912 0.01081 -0.04097 C 0.0112 -0.04259 0.0112 -0.04445 0.01146 -0.04607 C 0.01185 -0.04792 0.0125 -0.04954 0.01302 -0.05139 C 0.01341 -0.05301 0.01497 -0.06111 0.01588 -0.06296 C 0.0164 -0.06412 0.01732 -0.06458 0.0181 -0.06551 C 0.01927 -0.06713 0.02031 -0.06945 0.02174 -0.07083 C 0.02252 -0.07153 0.0237 -0.07153 0.02461 -0.07199 C 0.02825 -0.07384 0.02578 -0.07315 0.03047 -0.07593 C 0.03138 -0.07639 0.03242 -0.07662 0.03333 -0.07732 C 0.04088 -0.08171 0.03268 -0.07824 0.04206 -0.08241 C 0.04518 -0.0838 0.04687 -0.0838 0.05013 -0.08496 C 0.05234 -0.08565 0.05443 -0.08658 0.05664 -0.0875 C 0.05833 -0.08843 0.06002 -0.08958 0.06172 -0.09005 C 0.06341 -0.09074 0.0651 -0.09074 0.0668 -0.09144 C 0.06875 -0.09213 0.0707 -0.09329 0.07265 -0.09398 C 0.07383 -0.09445 0.07513 -0.09468 0.0763 -0.09537 C 0.07877 -0.09653 0.08112 -0.09769 0.08359 -0.09931 C 0.0918 -0.10417 0.08307 -0.1 0.0901 -0.10301 C 0.09127 -0.1044 0.09245 -0.10579 0.09375 -0.10695 C 0.09518 -0.10833 0.09674 -0.10949 0.09818 -0.11088 C 0.10156 -0.11412 0.10872 -0.12176 0.1112 -0.125 C 0.11862 -0.13496 0.10872 -0.12153 0.11771 -0.13542 C 0.12252 -0.14283 0.11719 -0.13171 0.12291 -0.14329 C 0.1237 -0.14491 0.12422 -0.14676 0.125 -0.14838 C 0.12695 -0.15208 0.12916 -0.15486 0.13086 -0.1588 C 0.13164 -0.16042 0.13229 -0.16227 0.13307 -0.16389 C 0.13411 -0.16644 0.13476 -0.16945 0.13594 -0.17176 C 0.13737 -0.17431 0.13906 -0.17662 0.14036 -0.1794 C 0.14219 -0.18357 0.14453 -0.18935 0.14687 -0.19236 C 0.14752 -0.19329 0.14831 -0.19329 0.14909 -0.19375 C 0.15351 -0.20162 0.14857 -0.19375 0.1556 -0.20139 C 0.15625 -0.20208 0.15651 -0.20347 0.15703 -0.20417 C 0.15898 -0.20648 0.16133 -0.20764 0.16289 -0.21065 C 0.1651 -0.21458 0.16497 -0.21505 0.16797 -0.21713 C 0.16953 -0.21806 0.17318 -0.21898 0.17448 -0.21968 C 0.17669 -0.2206 0.1776 -0.22153 0.17969 -0.22338 " pathEditMode="relative" ptsTypes="AAAAAAAAAAAAAAAAAAAAAAAAAAAAAAAAAAAAAAA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2.08333E-7 0.00046 C 0.00234 -0.00209 0.00495 -0.00394 0.00781 -0.00602 C 0.01107 -0.00903 0.01823 -0.01482 0.01823 -0.01459 C 0.01979 -0.01759 0.02122 -0.0206 0.02344 -0.02199 C 0.02435 -0.02315 0.02565 -0.02315 0.02682 -0.02361 C 0.02773 -0.02454 0.02865 -0.02546 0.02956 -0.02639 C 0.0306 -0.02824 0.03177 -0.02963 0.03294 -0.03102 C 0.03411 -0.03195 0.03555 -0.03241 0.03646 -0.03403 C 0.03815 -0.03588 0.04362 -0.04352 0.04518 -0.04676 C 0.04648 -0.04977 0.04753 -0.05278 0.04883 -0.05579 C 0.04987 -0.0625 0.05208 -0.07431 0.05221 -0.08056 C 0.05234 -0.08982 0.05169 -0.09931 0.0513 -0.10857 C 0.0513 -0.11111 0.05091 -0.11343 0.05039 -0.11597 C 0.05013 -0.11875 0.04987 -0.12176 0.04961 -0.12477 C 0.04818 -0.1375 0.04909 -0.12639 0.04779 -0.14213 C 0.04753 -0.14607 0.0474 -0.15023 0.04701 -0.15394 C 0.04609 -0.16204 0.0444 -0.17894 0.0444 -0.17871 C 0.04492 -0.19329 0.04466 -0.2081 0.04609 -0.22246 C 0.04688 -0.22894 0.04883 -0.23472 0.05039 -0.24028 C 0.05378 -0.25162 0.05247 -0.24815 0.05755 -0.25926 C 0.05951 -0.26389 0.06133 -0.26852 0.06445 -0.27084 C 0.0651 -0.27107 0.06563 -0.27084 0.06641 -0.27084 " pathEditMode="relative" rAng="0" ptsTypes="AAAAAAAAAAAAAAAAAAAAAAA">
                                      <p:cBhvr>
                                        <p:cTn id="6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2523 L 0.00026 -0.02523 C -0.00078 -0.02916 -0.00235 -0.03287 -0.00261 -0.03703 C -0.00287 -0.03935 -0.0013 -0.05046 0.00026 -0.05393 C 0.00078 -0.05509 0.00169 -0.05555 0.00247 -0.05648 C 0.00273 -0.05764 0.0026 -0.05926 0.00312 -0.06041 C 0.0039 -0.0618 0.00716 -0.06527 0.0082 -0.0669 C 0.01445 -0.07453 0.00794 -0.06713 0.01406 -0.07315 C 0.01523 -0.07453 0.0164 -0.07592 0.01771 -0.07708 C 0.01875 -0.07801 0.02187 -0.0794 0.02278 -0.07963 C 0.02357 -0.08055 0.02435 -0.08125 0.025 -0.0824 C 0.02578 -0.08356 0.0263 -0.08518 0.02708 -0.08611 C 0.02799 -0.08727 0.02916 -0.08773 0.03008 -0.08889 C 0.03086 -0.08958 0.03151 -0.09051 0.03229 -0.09143 C 0.03411 -0.10162 0.03125 -0.08796 0.03515 -0.09907 C 0.03581 -0.10115 0.0362 -0.10347 0.03659 -0.10555 C 0.03763 -0.11088 0.03841 -0.1162 0.03945 -0.12106 C 0.03997 -0.12338 0.04062 -0.12546 0.04101 -0.12754 C 0.04245 -0.13657 0.04232 -0.1375 0.0431 -0.14583 C 0.04375 -0.15185 0.04388 -0.15185 0.04466 -0.1574 C 0.04414 -0.16643 0.04388 -0.17569 0.0431 -0.18472 C 0.04297 -0.1868 0.04206 -0.18889 0.04166 -0.19097 C 0.04127 -0.19328 0.04127 -0.19537 0.04101 -0.19745 C 0.04075 -0.19884 0.04049 -0.20023 0.04023 -0.20139 C 0.03997 -0.20324 0.03984 -0.20509 0.03945 -0.20671 C 0.03867 -0.21018 0.03724 -0.21342 0.03659 -0.2169 C 0.03594 -0.2206 0.03476 -0.22754 0.03372 -0.23125 C 0.03333 -0.23264 0.03268 -0.23379 0.03229 -0.23518 C 0.03203 -0.23727 0.03177 -0.23935 0.03151 -0.24166 C 0.03112 -0.24421 0.02982 -0.25 0.02929 -0.25185 C 0.02838 -0.2625 0.02812 -0.25972 0.03008 -0.27268 C 0.03021 -0.27315 0.0306 -0.27361 0.03073 -0.27384 " pathEditMode="relative" ptsTypes="AAAAAAAAAAAAAAAAAAAAAAAAAAAAAAAA">
                                      <p:cBhvr>
                                        <p:cTn id="7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6 -0.02268 L 0.00546 -0.02268 C 0.00911 -0.02546 0.02656 -0.03565 0.03229 -0.04352 C 0.03411 -0.04583 0.0625 -0.08796 0.06588 -0.09791 C 0.06731 -0.10208 0.06862 -0.10648 0.07018 -0.11088 C 0.07226 -0.11643 0.07474 -0.12176 0.07682 -0.12754 C 0.07955 -0.13565 0.08307 -0.14328 0.08476 -0.15208 C 0.0875 -0.1669 0.08632 -0.15995 0.08841 -0.17291 C 0.08815 -0.18402 0.08854 -0.19537 0.08763 -0.20648 C 0.08737 -0.21065 0.08463 -0.21967 0.08333 -0.22477 C 0.08151 -0.24097 0.08424 -0.21805 0.0789 -0.24676 L 0.07526 -0.26597 C 0.07513 -0.26898 0.07487 -0.27222 0.07461 -0.27523 C 0.07421 -0.27893 0.07317 -0.28287 0.07317 -0.2868 C 0.07317 -0.29375 0.07369 -0.30069 0.07461 -0.3074 C 0.07565 -0.31597 0.07669 -0.31435 0.07968 -0.31921 C 0.08203 -0.32291 0.08411 -0.32801 0.08697 -0.33078 C 0.08815 -0.33194 0.08945 -0.33217 0.09062 -0.33333 C 0.09296 -0.33611 0.09466 -0.34027 0.09713 -0.34236 C 0.09856 -0.34375 0.10013 -0.34467 0.10156 -0.34629 C 0.10703 -0.35277 0.1082 -0.35555 0.1125 -0.36319 C 0.11315 -0.36435 0.11406 -0.36551 0.11458 -0.3669 C 0.11536 -0.36875 0.11614 -0.37037 0.11679 -0.37222 C 0.11744 -0.37384 0.1177 -0.37569 0.11822 -0.37731 C 0.11875 -0.3787 0.11927 -0.37986 0.11979 -0.38125 C 0.11953 -0.39838 0.11901 -0.41574 0.11901 -0.43287 " pathEditMode="relative" ptsTypes="AAAAAAAAAAAAAAAAAAAAAAAAAA">
                                      <p:cBhvr>
                                        <p:cTn id="7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0"/>
                            </p:stCondLst>
                            <p:childTnLst>
                              <p:par>
                                <p:cTn id="82" presetID="0" presetClass="path" presetSubtype="0" accel="50000" decel="50000" fill="hold" grpId="2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1992 -0.43958 L 0.11992 -0.43958 C 0.12083 -0.45463 0.12109 -0.46944 0.12265 -0.48426 C 0.12317 -0.48935 0.125 -0.49421 0.1263 -0.49907 C 0.12734 -0.50277 0.13059 -0.51319 0.13281 -0.51713 C 0.13684 -0.5243 0.13658 -0.51967 0.14023 -0.5287 C 0.14544 -0.54143 0.15208 -0.55324 0.15507 -0.56805 L 0.16054 -0.59606 C 0.1582 -0.61018 0.15182 -0.64467 0.1513 -0.66041 C 0.15104 -0.66967 0.15117 -0.67963 0.15312 -0.68842 C 0.15416 -0.69259 0.15729 -0.69421 0.15963 -0.69652 C 0.16692 -0.7037 0.17474 -0.70879 0.1819 -0.7162 L 0.1957 -0.73102 C 0.20247 -0.73819 0.20338 -0.73889 0.20963 -0.74421 C 0.21054 -0.74652 0.21171 -0.74838 0.21237 -0.75092 C 0.21562 -0.7625 0.21419 -0.76967 0.21328 -0.78379 C 0.21315 -0.78565 0.21276 -0.78727 0.21237 -0.78865 C 0.21158 -0.79166 0.21054 -0.79421 0.20963 -0.79699 C 0.20924 -0.80023 0.20911 -0.8037 0.20872 -0.80694 C 0.20781 -0.81412 0.20651 -0.81643 0.20872 -0.825 C 0.20937 -0.82777 0.21132 -0.82916 0.21237 -0.83148 C 0.21588 -0.83958 0.21432 -0.84074 0.21888 -0.84791 C 0.22135 -0.85185 0.23528 -0.86597 0.23554 -0.8662 L 0.24296 -0.87569 C 0.24349 -0.87754 0.2444 -0.87893 0.24479 -0.88078 C 0.24531 -0.88333 0.24544 -0.88611 0.2457 -0.88889 C 0.24635 -0.89606 0.24635 -0.90347 0.24752 -0.91041 C 0.25052 -0.92731 0.25026 -0.91018 0.25026 -0.9169 " pathEditMode="relative" ptsTypes="AAAAAAAAAAAAAAAAAAAAAAAAAAAA">
                                      <p:cBhvr>
                                        <p:cTn id="8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000"/>
                            </p:stCondLst>
                            <p:childTnLst>
                              <p:par>
                                <p:cTn id="8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77 -0.28657 L 0.02877 -0.28657 C 0.03372 -0.30625 0.03502 -0.31065 0.03997 -0.33287 C 0.04219 -0.34305 0.04427 -0.3537 0.04635 -0.36412 C 0.04479 -0.37546 0.04453 -0.38773 0.04179 -0.39861 C 0.03919 -0.40902 0.03398 -0.4169 0.0306 -0.42662 C 0.02461 -0.44421 0.01953 -0.46273 0.01393 -0.48102 C 0.01185 -0.50185 0.00872 -0.52245 0.00742 -0.54352 C 0.00716 -0.54861 0.00729 -0.55486 0.00937 -0.55833 C 0.01393 -0.56597 0.02083 -0.56828 0.02604 -0.57477 C 0.0332 -0.58379 0.04023 -0.59328 0.04635 -0.6044 C 0.05612 -0.62176 0.05963 -0.63333 0.06497 -0.6537 C 0.06536 -0.65532 0.06549 -0.65694 0.06588 -0.65879 C 0.05937 -0.7074 0.06536 -0.66828 0.05286 -0.7294 C 0.03867 -0.7993 0.05221 -0.73819 0.04271 -0.78055 C 0.04583 -0.79583 0.05091 -0.825 0.05755 -0.83819 C 0.05976 -0.84259 0.06367 -0.84375 0.06679 -0.84629 C 0.07513 -0.85301 0.08398 -0.85787 0.09179 -0.8662 C 0.09804 -0.87245 0.10482 -0.88426 0.10937 -0.8956 C 0.11068 -0.89861 0.11211 -0.90185 0.11315 -0.90532 C 0.11627 -0.91643 0.11354 -0.9081 0.11862 -0.92014 C 0.11927 -0.92176 0.12057 -0.92523 0.12057 -0.92523 " pathEditMode="relative" ptsTypes="AAAAAAAAAAAAAAAAAAAAAA"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9000"/>
                            </p:stCondLst>
                            <p:childTnLst>
                              <p:par>
                                <p:cTn id="8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33 -0.23287 L 0.18333 -0.23287 C 0.18789 -0.23843 0.19297 -0.24306 0.19713 -0.24954 C 0.20091 -0.25509 0.20273 -0.26482 0.20456 -0.27246 C 0.2043 -0.29236 0.20469 -0.31204 0.20364 -0.33171 C 0.20338 -0.33796 0.19622 -0.35695 0.19531 -0.35972 C 0.19427 -0.36343 0.19362 -0.36759 0.19258 -0.3713 C 0.18867 -0.38611 0.18685 -0.39028 0.18333 -0.40579 C 0.18216 -0.41065 0.18151 -0.41574 0.1806 -0.4206 C 0.18515 -0.45 0.18268 -0.44861 0.19349 -0.47014 C 0.19687 -0.47685 0.20195 -0.48333 0.20638 -0.4882 C 0.21302 -0.49537 0.21914 -0.49954 0.225 -0.50949 C 0.2289 -0.51621 0.23203 -0.52454 0.23515 -0.53264 C 0.2375 -0.53843 0.24023 -0.54815 0.24166 -0.55556 C 0.24206 -0.55787 0.24219 -0.55996 0.24258 -0.56227 C 0.2401 -0.57546 0.2375 -0.58843 0.23515 -0.60162 C 0.23346 -0.61158 0.23229 -0.62153 0.23047 -0.63125 C 0.22109 -0.68472 0.22617 -0.64954 0.22305 -0.67083 C 0.22474 -0.69144 0.22291 -0.68102 0.23333 -0.70718 C 0.23594 -0.71389 0.23828 -0.72107 0.24166 -0.72685 C 0.24401 -0.73102 0.25716 -0.74722 0.26107 -0.75162 C 0.26588 -0.75671 0.27135 -0.76042 0.27578 -0.76644 C 0.27969 -0.77153 0.28268 -0.77824 0.28607 -0.78449 C 0.29036 -0.79259 0.29375 -0.8 0.29713 -0.80903 C 0.29844 -0.81273 0.29974 -0.81644 0.30078 -0.82037 C 0.30403 -0.83125 0.30664 -0.84259 0.31002 -0.85324 C 0.31484 -0.86829 0.31328 -0.86644 0.32305 -0.87801 C 0.32799 -0.8838 0.3276 -0.87801 0.3276 -0.8831 " pathEditMode="relative" ptsTypes="AAAAAAAAAAAAAAAAAAAAAAAAAAAA">
                                      <p:cBhvr>
                                        <p:cTn id="8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1000"/>
                            </p:stCondLst>
                            <p:childTnLst>
                              <p:par>
                                <p:cTn id="9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44 -0.28102 L 0.07044 -0.28102 C 0.07435 -0.28496 0.07878 -0.28773 0.08242 -0.29259 C 0.08411 -0.29491 0.0875 -0.31042 0.08802 -0.3125 C 0.08711 -0.32222 0.08672 -0.33241 0.08516 -0.34213 C 0.08464 -0.34584 0.08255 -0.34838 0.08151 -0.35185 C 0.07734 -0.36505 0.07617 -0.36921 0.07409 -0.38148 C 0.0737 -0.3838 0.07344 -0.38588 0.07318 -0.3882 C 0.07435 -0.39861 0.07474 -0.40949 0.07682 -0.41945 C 0.07826 -0.42616 0.08542 -0.43866 0.08893 -0.44236 C 0.09154 -0.44537 0.09466 -0.4463 0.09727 -0.44908 C 0.10104 -0.45301 0.10768 -0.46343 0.11107 -0.46875 C 0.1151 -0.48079 0.11875 -0.49028 0.12135 -0.50324 C 0.12253 -0.50926 0.12318 -0.51551 0.12409 -0.52153 C 0.12435 -0.52755 0.12487 -0.53357 0.125 -0.53959 C 0.12552 -0.57292 0.12461 -0.60648 0.12591 -0.64005 C 0.12617 -0.64584 0.128 -0.65116 0.12969 -0.65648 C 0.13411 -0.67084 0.13698 -0.67546 0.14453 -0.68449 C 0.15482 -0.69653 0.14583 -0.6794 0.15925 -0.70093 C 0.16758 -0.71366 0.16862 -0.71991 0.17409 -0.73681 C 0.17526 -0.77246 0.175 -0.75556 0.175 -0.78796 " pathEditMode="relative" ptsTypes="AAAAAAAAAAAAAAAAAAAAA">
                                      <p:cBhvr>
                                        <p:cTn id="9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10" grpId="0" animBg="1"/>
      <p:bldP spid="11" grpId="0" animBg="1"/>
      <p:bldP spid="11" grpId="1" animBg="1"/>
      <p:bldP spid="11" grpId="2" animBg="1"/>
      <p:bldP spid="12" grpId="0" animBg="1"/>
      <p:bldP spid="16" grpId="0" animBg="1"/>
      <p:bldP spid="16" grpId="1" animBg="1"/>
      <p:bldP spid="16" grpId="2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0DAC-B445-2A3C-7FA9-E9B88716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DAC11-7F96-134D-9B1F-3F7DA3298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6473" y="1825625"/>
                <a:ext cx="9744363" cy="1530134"/>
              </a:xfr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“…it was found that the gravimetric and volumetric densities of hydrogen in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𝐿𝑖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were greater than 10 </a:t>
                </a:r>
                <a:r>
                  <a:rPr lang="en-US" dirty="0" err="1"/>
                  <a:t>wt</a:t>
                </a:r>
                <a:r>
                  <a:rPr lang="en-US" dirty="0"/>
                  <a:t>% and 100 g/L respectively” [1].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EDAC11-7F96-134D-9B1F-3F7DA3298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473" y="1825625"/>
                <a:ext cx="9744363" cy="1530134"/>
              </a:xfrm>
              <a:blipFill>
                <a:blip r:embed="rId3"/>
                <a:stretch>
                  <a:fillRect l="-1187" t="-5929" r="-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A16050B-0888-33B4-ED6D-888751DF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60" y="4254667"/>
            <a:ext cx="2873975" cy="287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41992-DFF1-11FF-A8F0-E12E241AAAD7}"/>
              </a:ext>
            </a:extLst>
          </p:cNvPr>
          <p:cNvSpPr txBox="1"/>
          <p:nvPr/>
        </p:nvSpPr>
        <p:spPr>
          <a:xfrm>
            <a:off x="4700702" y="3527256"/>
            <a:ext cx="3746377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4.4</a:t>
            </a:r>
          </a:p>
          <a:p>
            <a:pPr algn="ctr"/>
            <a:r>
              <a:rPr lang="en-US" dirty="0"/>
              <a:t>“</a:t>
            </a:r>
            <a:r>
              <a:rPr lang="en-US" b="0" i="0" dirty="0">
                <a:solidFill>
                  <a:srgbClr val="000000"/>
                </a:solidFill>
                <a:effectLst/>
              </a:rPr>
              <a:t>Material must store hydrogen with at least 2% weight of hydrogen gas.”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1E45E4-CDF8-40A5-DF11-CA1E4ABAB08E}"/>
              </a:ext>
            </a:extLst>
          </p:cNvPr>
          <p:cNvGrpSpPr/>
          <p:nvPr/>
        </p:nvGrpSpPr>
        <p:grpSpPr>
          <a:xfrm>
            <a:off x="-571883" y="3549982"/>
            <a:ext cx="6066530" cy="3174007"/>
            <a:chOff x="-225235" y="3235729"/>
            <a:chExt cx="6266860" cy="3194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8069D98-F6B3-F2AA-6B14-D354A8F5349C}"/>
                    </a:ext>
                  </a:extLst>
                </p:cNvPr>
                <p:cNvSpPr txBox="1"/>
                <p:nvPr/>
              </p:nvSpPr>
              <p:spPr>
                <a:xfrm>
                  <a:off x="-225235" y="4352125"/>
                  <a:ext cx="6266860" cy="20778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%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𝑤𝑡</m:t>
                            </m:r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𝑆𝑡𝑜𝑟𝑒𝑑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∗100</m:t>
                        </m:r>
                      </m:oMath>
                    </m:oMathPara>
                  </a14:m>
                  <a:endParaRPr lang="en-US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sz="1800" dirty="0"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	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𝑆𝑡𝑜𝑟𝑒𝑑</m:t>
                          </m:r>
                        </m:sub>
                      </m:sSub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a14:m>
                  <a:endParaRPr lang="en-US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8069D98-F6B3-F2AA-6B14-D354A8F53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5235" y="4352125"/>
                  <a:ext cx="6266860" cy="20778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62FD75-5369-4F1F-CE60-56AE8CAF8948}"/>
                </a:ext>
              </a:extLst>
            </p:cNvPr>
            <p:cNvSpPr txBox="1"/>
            <p:nvPr/>
          </p:nvSpPr>
          <p:spPr>
            <a:xfrm>
              <a:off x="1423006" y="3235729"/>
              <a:ext cx="1393585" cy="576534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FDAA65-9566-C382-C561-13456E277E41}"/>
                  </a:ext>
                </a:extLst>
              </p:cNvPr>
              <p:cNvSpPr txBox="1"/>
              <p:nvPr/>
            </p:nvSpPr>
            <p:spPr>
              <a:xfrm>
                <a:off x="1092679" y="3665042"/>
                <a:ext cx="2835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 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FDAA65-9566-C382-C561-13456E277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679" y="3665042"/>
                <a:ext cx="2835215" cy="369332"/>
              </a:xfrm>
              <a:prstGeom prst="rect">
                <a:avLst/>
              </a:prstGeom>
              <a:blipFill>
                <a:blip r:embed="rId6"/>
                <a:stretch>
                  <a:fillRect l="-172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6065274-E69A-AC52-31AB-6760AB3FCC8C}"/>
              </a:ext>
            </a:extLst>
          </p:cNvPr>
          <p:cNvSpPr txBox="1"/>
          <p:nvPr/>
        </p:nvSpPr>
        <p:spPr>
          <a:xfrm>
            <a:off x="4700701" y="4899718"/>
            <a:ext cx="3746377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1.2</a:t>
            </a:r>
          </a:p>
          <a:p>
            <a:pPr algn="ctr"/>
            <a:r>
              <a:rPr lang="en-US" dirty="0"/>
              <a:t>“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material storage must run the fuel cell for a minimum of 5 minutes.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3232-B4C7-F0AF-A67A-32D1FBE2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41" y="18837"/>
            <a:ext cx="3389954" cy="961020"/>
          </a:xfrm>
        </p:spPr>
        <p:txBody>
          <a:bodyPr/>
          <a:lstStyle/>
          <a:p>
            <a:r>
              <a:rPr lang="en-US">
                <a:solidFill>
                  <a:srgbClr val="1B3E8A"/>
                </a:solidFill>
                <a:latin typeface="Cooper Black" panose="0208090404030B020404" pitchFamily="18" charset="0"/>
              </a:rPr>
              <a:t>Agenda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B35BC41-ADCB-C148-0A34-9935A9F5B0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" cy="768096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DBF278D-F7DF-A35D-62F6-8A02B56E5E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154320"/>
              </p:ext>
            </p:extLst>
          </p:nvPr>
        </p:nvGraphicFramePr>
        <p:xfrm>
          <a:off x="580159" y="2044860"/>
          <a:ext cx="10687918" cy="297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Graphic 5" descr="Badge Question Mark with solid fill">
            <a:extLst>
              <a:ext uri="{FF2B5EF4-FFF2-40B4-BE49-F238E27FC236}">
                <a16:creationId xmlns:a16="http://schemas.microsoft.com/office/drawing/2014/main" id="{7F4A5417-02FF-51C3-8AC3-6A51491EC3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303" y="3082986"/>
            <a:ext cx="750230" cy="732087"/>
          </a:xfrm>
          <a:prstGeom prst="rect">
            <a:avLst/>
          </a:prstGeom>
        </p:spPr>
      </p:pic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01EDE1D1-7F39-FBC9-C629-A3369C4A32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4290" y="3310308"/>
            <a:ext cx="646319" cy="637248"/>
          </a:xfrm>
          <a:prstGeom prst="rect">
            <a:avLst/>
          </a:prstGeom>
        </p:spPr>
      </p:pic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A902301C-B99E-F791-DA9E-089BB93D1F1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92552" y="3141493"/>
            <a:ext cx="664461" cy="673532"/>
          </a:xfrm>
          <a:prstGeom prst="rect">
            <a:avLst/>
          </a:prstGeom>
        </p:spPr>
      </p:pic>
      <p:pic>
        <p:nvPicPr>
          <p:cNvPr id="9" name="Graphic 8" descr="Dollar with solid fill">
            <a:extLst>
              <a:ext uri="{FF2B5EF4-FFF2-40B4-BE49-F238E27FC236}">
                <a16:creationId xmlns:a16="http://schemas.microsoft.com/office/drawing/2014/main" id="{96B4B95D-8673-B2A5-3163-E27E9F54486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05514" y="3355328"/>
            <a:ext cx="546533" cy="555605"/>
          </a:xfrm>
          <a:prstGeom prst="rect">
            <a:avLst/>
          </a:prstGeom>
        </p:spPr>
      </p:pic>
      <p:pic>
        <p:nvPicPr>
          <p:cNvPr id="10" name="Graphic 9" descr="Monthly calendar with solid fill">
            <a:extLst>
              <a:ext uri="{FF2B5EF4-FFF2-40B4-BE49-F238E27FC236}">
                <a16:creationId xmlns:a16="http://schemas.microsoft.com/office/drawing/2014/main" id="{BBF955CB-7D60-2C3F-B923-B8E13E16F36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25613" y="3142618"/>
            <a:ext cx="691677" cy="673534"/>
          </a:xfrm>
          <a:prstGeom prst="rect">
            <a:avLst/>
          </a:prstGeom>
        </p:spPr>
      </p:pic>
      <p:pic>
        <p:nvPicPr>
          <p:cNvPr id="11" name="Graphic 10" descr="Megaphone with solid fill">
            <a:extLst>
              <a:ext uri="{FF2B5EF4-FFF2-40B4-BE49-F238E27FC236}">
                <a16:creationId xmlns:a16="http://schemas.microsoft.com/office/drawing/2014/main" id="{DADDC1B7-45E8-9103-CAE0-A7D94971DE6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32184" y="3210658"/>
            <a:ext cx="646318" cy="646318"/>
          </a:xfrm>
          <a:prstGeom prst="rect">
            <a:avLst/>
          </a:prstGeom>
        </p:spPr>
      </p:pic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6669C49D-DB2F-46A9-0F06-62264BBD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271" y="648303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706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CC1E-529A-7E91-BFB0-8589FF42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Integration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D0E1B-BDF3-6380-8EA3-07D81DE217C2}"/>
              </a:ext>
            </a:extLst>
          </p:cNvPr>
          <p:cNvSpPr txBox="1"/>
          <p:nvPr/>
        </p:nvSpPr>
        <p:spPr>
          <a:xfrm>
            <a:off x="906195" y="1798126"/>
            <a:ext cx="3746377" cy="942117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4.2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“The storage material must be fully contained within the system.”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86886-73AC-483F-C1D9-6EF63679EDA3}"/>
              </a:ext>
            </a:extLst>
          </p:cNvPr>
          <p:cNvSpPr txBox="1"/>
          <p:nvPr/>
        </p:nvSpPr>
        <p:spPr>
          <a:xfrm>
            <a:off x="906195" y="2957941"/>
            <a:ext cx="3746377" cy="942117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4.3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“The storage material must be at the end of the hydrogen flow.”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388D3-C795-7057-54D5-9627DC9037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12290" r="33519" b="14714"/>
          <a:stretch/>
        </p:blipFill>
        <p:spPr>
          <a:xfrm>
            <a:off x="6663480" y="1773654"/>
            <a:ext cx="4207715" cy="2842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71608-FA84-382A-7003-8E5E2451C1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33974" r="11238" b="42685"/>
          <a:stretch/>
        </p:blipFill>
        <p:spPr>
          <a:xfrm>
            <a:off x="635241" y="4699525"/>
            <a:ext cx="10235954" cy="1503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B303A7-482D-BFA9-4611-0D0ABA0C0A61}"/>
              </a:ext>
            </a:extLst>
          </p:cNvPr>
          <p:cNvSpPr txBox="1"/>
          <p:nvPr/>
        </p:nvSpPr>
        <p:spPr>
          <a:xfrm>
            <a:off x="5528521" y="2093912"/>
            <a:ext cx="296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H9 E9 clearance fit between capsule and pipe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EA89B2-3264-E463-D45D-224190AAD9F2}"/>
              </a:ext>
            </a:extLst>
          </p:cNvPr>
          <p:cNvCxnSpPr>
            <a:cxnSpLocks/>
          </p:cNvCxnSpPr>
          <p:nvPr/>
        </p:nvCxnSpPr>
        <p:spPr>
          <a:xfrm flipV="1">
            <a:off x="5424692" y="3009534"/>
            <a:ext cx="1385625" cy="25722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384E3F-A177-467A-E66B-30A3C6B038C3}"/>
              </a:ext>
            </a:extLst>
          </p:cNvPr>
          <p:cNvCxnSpPr>
            <a:cxnSpLocks/>
          </p:cNvCxnSpPr>
          <p:nvPr/>
        </p:nvCxnSpPr>
        <p:spPr>
          <a:xfrm flipV="1">
            <a:off x="5458351" y="4510292"/>
            <a:ext cx="1997094" cy="1082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307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937510" cy="1297115"/>
          </a:xfrm>
        </p:spPr>
        <p:txBody>
          <a:bodyPr anchor="t">
            <a:noAutofit/>
          </a:bodyPr>
          <a:lstStyle/>
          <a:p>
            <a:pPr algn="l"/>
            <a:b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</a:br>
            <a: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  <a:t>Interfaces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778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5DE1-0F66-BB9A-CE0D-70090DE7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Interfaces - Valves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3C21C7-AFCA-640A-EB38-A378B1E97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99" y="1532948"/>
            <a:ext cx="6421607" cy="4959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3F442B-F635-E5F5-B92B-EEB052264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8" y="4123112"/>
            <a:ext cx="4785763" cy="253531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6BEBD0-F5F2-8F7E-6455-5BC0AA755353}"/>
              </a:ext>
            </a:extLst>
          </p:cNvPr>
          <p:cNvCxnSpPr>
            <a:cxnSpLocks/>
          </p:cNvCxnSpPr>
          <p:nvPr/>
        </p:nvCxnSpPr>
        <p:spPr>
          <a:xfrm flipV="1">
            <a:off x="3814763" y="3789218"/>
            <a:ext cx="1081838" cy="129475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6F8B3C-D532-DB15-3363-53BDEA83D544}"/>
              </a:ext>
            </a:extLst>
          </p:cNvPr>
          <p:cNvCxnSpPr>
            <a:cxnSpLocks/>
          </p:cNvCxnSpPr>
          <p:nvPr/>
        </p:nvCxnSpPr>
        <p:spPr>
          <a:xfrm flipV="1">
            <a:off x="3814763" y="4329545"/>
            <a:ext cx="1081838" cy="75442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580567-0F5A-1173-91C7-C90AB5EFF1AF}"/>
              </a:ext>
            </a:extLst>
          </p:cNvPr>
          <p:cNvCxnSpPr>
            <a:cxnSpLocks/>
          </p:cNvCxnSpPr>
          <p:nvPr/>
        </p:nvCxnSpPr>
        <p:spPr>
          <a:xfrm flipV="1">
            <a:off x="1466850" y="3206151"/>
            <a:ext cx="3429751" cy="2018312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A18257-6F73-22B6-3866-B5032D858C5C}"/>
              </a:ext>
            </a:extLst>
          </p:cNvPr>
          <p:cNvCxnSpPr>
            <a:cxnSpLocks/>
          </p:cNvCxnSpPr>
          <p:nvPr/>
        </p:nvCxnSpPr>
        <p:spPr>
          <a:xfrm flipV="1">
            <a:off x="1466850" y="1710906"/>
            <a:ext cx="3429751" cy="3513557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277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5DE1-0F66-BB9A-CE0D-70090DE7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Interfaces – Tee Fittings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704EA-FF0B-468E-43DD-C2FFC281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516" y="1380014"/>
            <a:ext cx="5857624" cy="4524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2DC32-789F-709C-F2AC-75DF0EDF5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61" y="3956719"/>
            <a:ext cx="4785775" cy="25361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0BBD83-0317-604C-9743-4D442960A49A}"/>
              </a:ext>
            </a:extLst>
          </p:cNvPr>
          <p:cNvCxnSpPr>
            <a:cxnSpLocks/>
          </p:cNvCxnSpPr>
          <p:nvPr/>
        </p:nvCxnSpPr>
        <p:spPr>
          <a:xfrm flipV="1">
            <a:off x="4362450" y="3429000"/>
            <a:ext cx="909205" cy="146923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109396-FC29-07DC-FB49-AE3A3FC85612}"/>
              </a:ext>
            </a:extLst>
          </p:cNvPr>
          <p:cNvCxnSpPr>
            <a:cxnSpLocks/>
          </p:cNvCxnSpPr>
          <p:nvPr/>
        </p:nvCxnSpPr>
        <p:spPr>
          <a:xfrm flipV="1">
            <a:off x="4362450" y="4211782"/>
            <a:ext cx="957695" cy="686449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25BA6B-6B41-379D-5BD8-AB5EB4DD1541}"/>
              </a:ext>
            </a:extLst>
          </p:cNvPr>
          <p:cNvCxnSpPr>
            <a:cxnSpLocks/>
          </p:cNvCxnSpPr>
          <p:nvPr/>
        </p:nvCxnSpPr>
        <p:spPr>
          <a:xfrm flipV="1">
            <a:off x="1338263" y="2999509"/>
            <a:ext cx="3968028" cy="210351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B7C29F-703B-61D7-EBE7-433C2962C661}"/>
              </a:ext>
            </a:extLst>
          </p:cNvPr>
          <p:cNvCxnSpPr>
            <a:cxnSpLocks/>
          </p:cNvCxnSpPr>
          <p:nvPr/>
        </p:nvCxnSpPr>
        <p:spPr>
          <a:xfrm flipV="1">
            <a:off x="1338263" y="1537855"/>
            <a:ext cx="3981882" cy="3565164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94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5DE1-0F66-BB9A-CE0D-70090DE7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Interfaces – Tee Fittings Con.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704EA-FF0B-468E-43DD-C2FFC281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516" y="1380014"/>
            <a:ext cx="5857624" cy="4524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65C4F-F536-A597-7BF7-1724090F0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58" y="1651461"/>
            <a:ext cx="4911658" cy="25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55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5DE1-0F66-BB9A-CE0D-70090DE7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Interfaces – Electrolyzer 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4C746-45FD-2BD1-8046-0EAF9067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21" y="1501832"/>
            <a:ext cx="5743571" cy="443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265B4-1F0E-8CA1-EDE0-493D11891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3" y="3713017"/>
            <a:ext cx="5247371" cy="277985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5D24E9-51B0-62FA-0BD3-FDE895A51EE3}"/>
              </a:ext>
            </a:extLst>
          </p:cNvPr>
          <p:cNvCxnSpPr>
            <a:cxnSpLocks/>
          </p:cNvCxnSpPr>
          <p:nvPr/>
        </p:nvCxnSpPr>
        <p:spPr>
          <a:xfrm flipV="1">
            <a:off x="2670105" y="3144983"/>
            <a:ext cx="3058750" cy="1549688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1C8963-5829-C4E8-5B8E-F8A32460A6D3}"/>
              </a:ext>
            </a:extLst>
          </p:cNvPr>
          <p:cNvCxnSpPr>
            <a:cxnSpLocks/>
          </p:cNvCxnSpPr>
          <p:nvPr/>
        </p:nvCxnSpPr>
        <p:spPr>
          <a:xfrm flipV="1">
            <a:off x="2672791" y="1690688"/>
            <a:ext cx="3014500" cy="300593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85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Detecting Leaks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C766FB-DC5C-6AC4-0B37-C4154874C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86193" y="1354736"/>
            <a:ext cx="6670314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D143EF-8C4E-DC12-F885-986347493EF9}"/>
              </a:ext>
            </a:extLst>
          </p:cNvPr>
          <p:cNvSpPr txBox="1"/>
          <p:nvPr/>
        </p:nvSpPr>
        <p:spPr>
          <a:xfrm>
            <a:off x="323051" y="2064244"/>
            <a:ext cx="2589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ERH2 will follow ASHRAE Bubble Method under Chapter 29.9 Leak Detection in the 2017 edition ASHRAE Handbook.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767E2-1066-3FBB-0F1C-ACC5C77F28A3}"/>
              </a:ext>
            </a:extLst>
          </p:cNvPr>
          <p:cNvSpPr txBox="1"/>
          <p:nvPr/>
        </p:nvSpPr>
        <p:spPr>
          <a:xfrm>
            <a:off x="487064" y="5160379"/>
            <a:ext cx="3688801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 </a:t>
            </a:r>
            <a:r>
              <a:rPr lang="en-US" i="1"/>
              <a:t>Requirement 2.1</a:t>
            </a:r>
          </a:p>
          <a:p>
            <a:pPr algn="ctr"/>
            <a:r>
              <a:rPr lang="en-US"/>
              <a:t>“</a:t>
            </a:r>
            <a:r>
              <a:rPr lang="en-US" b="0" i="0">
                <a:solidFill>
                  <a:srgbClr val="000000"/>
                </a:solidFill>
                <a:effectLst/>
              </a:rPr>
              <a:t>The system must allow for safe extraction of hydrogen gas without risk of major leaks.”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1BC5D-4B52-2FD1-2B40-5B7A5C5D3318}"/>
              </a:ext>
            </a:extLst>
          </p:cNvPr>
          <p:cNvSpPr txBox="1"/>
          <p:nvPr/>
        </p:nvSpPr>
        <p:spPr>
          <a:xfrm>
            <a:off x="7614458" y="5760543"/>
            <a:ext cx="4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4255733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400">
                <a:solidFill>
                  <a:srgbClr val="1B3E8A"/>
                </a:solidFill>
                <a:latin typeface="Cooper Black"/>
              </a:rPr>
              <a:t>Piping</a:t>
            </a:r>
            <a:endParaRPr lang="en-US" sz="4000">
              <a:solidFill>
                <a:srgbClr val="1B3E8A"/>
              </a:solidFill>
              <a:latin typeface="Cooper Black"/>
            </a:endParaRP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3291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E376-93C4-F09C-9EE8-DBDB3378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/>
              <a:t>Adiabatic Fin Tip – Best Heat Transfer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2C5E1-EB8E-92A6-868B-3F078E23C588}"/>
              </a:ext>
            </a:extLst>
          </p:cNvPr>
          <p:cNvSpPr txBox="1"/>
          <p:nvPr/>
        </p:nvSpPr>
        <p:spPr>
          <a:xfrm>
            <a:off x="1198485" y="1331650"/>
            <a:ext cx="818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 stainless steel pipe to hydrogen gas: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How much energy will each material release in a 350°C to 50°C temperature drop, on a per-unit-length basis?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ED9E3-CB12-B964-6D3C-B5B93CFB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303" y="2254980"/>
            <a:ext cx="5798215" cy="3291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9A7478-3617-36AC-2F64-DA68996BDBCB}"/>
              </a:ext>
            </a:extLst>
          </p:cNvPr>
          <p:cNvSpPr txBox="1"/>
          <p:nvPr/>
        </p:nvSpPr>
        <p:spPr>
          <a:xfrm>
            <a:off x="1198484" y="5604306"/>
            <a:ext cx="8895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Thermal energy in hydrogen is negligible compared to thermal energy in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Negligible heat transfer at the end of the pipe.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50°C pipe to 20°C air. </a:t>
            </a:r>
          </a:p>
          <a:p>
            <a:r>
              <a:rPr lang="en-US"/>
              <a:t>Treat the pipe as a fin with an adiabatic tip.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7A395-9C59-85B6-C23D-124BC35DD0A1}"/>
              </a:ext>
            </a:extLst>
          </p:cNvPr>
          <p:cNvSpPr txBox="1"/>
          <p:nvPr/>
        </p:nvSpPr>
        <p:spPr>
          <a:xfrm>
            <a:off x="1198488" y="6458384"/>
            <a:ext cx="4208014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9899685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E376-93C4-F09C-9EE8-DBDB3378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/>
              <a:t>Adiabatic Fin Treatment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32B0360-81D7-462B-89EC-10EA9302E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49" b="74183"/>
          <a:stretch/>
        </p:blipFill>
        <p:spPr>
          <a:xfrm>
            <a:off x="968959" y="1940430"/>
            <a:ext cx="6577060" cy="863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D256DC-B609-4E74-BA88-848173986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544"/>
          <a:stretch/>
        </p:blipFill>
        <p:spPr>
          <a:xfrm>
            <a:off x="8702269" y="2016491"/>
            <a:ext cx="938880" cy="6939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93C0D8-04F1-19D5-199D-FEC19DAAC0EB}"/>
              </a:ext>
            </a:extLst>
          </p:cNvPr>
          <p:cNvSpPr txBox="1"/>
          <p:nvPr/>
        </p:nvSpPr>
        <p:spPr>
          <a:xfrm>
            <a:off x="4165779" y="4550505"/>
            <a:ext cx="2812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Known: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 perimeter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 thermal conductivity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 cross-sectional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 temperatures</a:t>
            </a:r>
          </a:p>
          <a:p>
            <a:r>
              <a:rPr lang="en-US"/>
              <a:t>Unknown: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 convection coefficient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FD7651-2A4F-EAAD-BC9A-36A651B0E5E4}"/>
              </a:ext>
            </a:extLst>
          </p:cNvPr>
          <p:cNvSpPr txBox="1"/>
          <p:nvPr/>
        </p:nvSpPr>
        <p:spPr>
          <a:xfrm>
            <a:off x="4587038" y="3684839"/>
            <a:ext cx="196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Solve for length L</a:t>
            </a:r>
          </a:p>
        </p:txBody>
      </p:sp>
    </p:spTree>
    <p:extLst>
      <p:ext uri="{BB962C8B-B14F-4D97-AF65-F5344CB8AC3E}">
        <p14:creationId xmlns:p14="http://schemas.microsoft.com/office/powerpoint/2010/main" val="239580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A0D8C9E-F5BD-4819-ADBD-36608DF7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DOE Research into Hydrogen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33A48D-5665-BAE3-EEAB-F4BE3824D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75" y="2584581"/>
            <a:ext cx="6995602" cy="1688967"/>
          </a:xfrm>
          <a:prstGeom prst="rect">
            <a:avLst/>
          </a:prstGeom>
        </p:spPr>
      </p:pic>
      <p:pic>
        <p:nvPicPr>
          <p:cNvPr id="1026" name="Picture 2" descr="A Brief History of the Department of Energy | Department of Energy">
            <a:extLst>
              <a:ext uri="{FF2B5EF4-FFF2-40B4-BE49-F238E27FC236}">
                <a16:creationId xmlns:a16="http://schemas.microsoft.com/office/drawing/2014/main" id="{76F25FBC-DF5C-6B04-D249-17E17291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70" y="2372378"/>
            <a:ext cx="1901171" cy="190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11A72E-A543-6817-3042-BCFAD123B3EA}"/>
              </a:ext>
            </a:extLst>
          </p:cNvPr>
          <p:cNvSpPr txBox="1"/>
          <p:nvPr/>
        </p:nvSpPr>
        <p:spPr>
          <a:xfrm>
            <a:off x="3560917" y="4700247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>
                <a:solidFill>
                  <a:srgbClr val="292929"/>
                </a:solidFill>
                <a:effectLst/>
                <a:latin typeface="Karla" pitchFamily="2" charset="0"/>
              </a:rPr>
              <a:t>Amount: </a:t>
            </a:r>
            <a:r>
              <a:rPr lang="en-US" sz="3600" b="0" i="0">
                <a:solidFill>
                  <a:srgbClr val="292929"/>
                </a:solidFill>
                <a:effectLst/>
                <a:latin typeface="Karla" pitchFamily="2" charset="0"/>
              </a:rPr>
              <a:t>$32 million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5479116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E376-93C4-F09C-9EE8-DBDB3378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300"/>
              <a:t>Finding Convection in the Worst-Case Scenario:</a:t>
            </a:r>
            <a:br>
              <a:rPr lang="en-US" sz="3300"/>
            </a:br>
            <a:r>
              <a:rPr lang="en-US" sz="3300"/>
              <a:t>Only Natural Convection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A9871D-396E-4103-A677-FD81B291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37" y="1690687"/>
            <a:ext cx="9097207" cy="1308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21824-B50B-8E33-6CFC-AB1B4CB4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30" y="3062350"/>
            <a:ext cx="4542964" cy="2583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409EA-57A6-48E5-92F7-D9329180D3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57" t="49768" r="36362"/>
          <a:stretch/>
        </p:blipFill>
        <p:spPr>
          <a:xfrm>
            <a:off x="2574516" y="5843779"/>
            <a:ext cx="2312907" cy="78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15DC8-F16B-4A9D-B3B3-878B9A81B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91" r="79879" b="11235"/>
          <a:stretch/>
        </p:blipFill>
        <p:spPr>
          <a:xfrm>
            <a:off x="5169338" y="5910362"/>
            <a:ext cx="1376899" cy="65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AAECFA-9E47-40E9-90B1-02CC9CA092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0125"/>
          <a:stretch/>
        </p:blipFill>
        <p:spPr>
          <a:xfrm>
            <a:off x="7022517" y="5877070"/>
            <a:ext cx="1258882" cy="720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A27164-2A37-D901-99DC-3F4498DC5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9207" y="3062350"/>
            <a:ext cx="5502929" cy="25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9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AFD521F-1E9A-920E-3A63-09F527913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8" t="34296" r="18447" b="42749"/>
          <a:stretch/>
        </p:blipFill>
        <p:spPr>
          <a:xfrm>
            <a:off x="2313771" y="4574587"/>
            <a:ext cx="7048870" cy="1482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5E376-93C4-F09C-9EE8-DBDB3378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300"/>
              <a:t>Calculating Required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F63E6E-4655-EC6F-E093-80E790FAA2DD}"/>
                  </a:ext>
                </a:extLst>
              </p:cNvPr>
              <p:cNvSpPr txBox="1"/>
              <p:nvPr/>
            </p:nvSpPr>
            <p:spPr>
              <a:xfrm>
                <a:off x="1174002" y="1495376"/>
                <a:ext cx="9186361" cy="378822"/>
              </a:xfrm>
              <a:prstGeom prst="rect">
                <a:avLst/>
              </a:prstGeom>
              <a:solidFill>
                <a:sysClr val="window" lastClr="FFFFFF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i="0"/>
                  <a:t>At</a:t>
                </a:r>
                <a:r>
                  <a:rPr lang="en-US" sz="1600" i="0" baseline="0"/>
                  <a:t> the tip: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>
                            <a:latin typeface="Cambria Math" panose="02040503050406030204" pitchFamily="18" charset="0"/>
                          </a:rPr>
                          <m:t>cosh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d>
                              <m:d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</m:d>
                          </m:e>
                        </m:d>
                        <m:r>
                          <a:rPr lang="en-US" sz="1600" b="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600" b="0" i="0">
                            <a:latin typeface="Cambria Math" panose="02040503050406030204" pitchFamily="18" charset="0"/>
                          </a:rPr>
                          <m:t>cosh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600" b="0" i="0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𝑚𝐿</m:t>
                            </m:r>
                          </m:e>
                        </m:d>
                      </m:e>
                    </m:func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𝑚𝐿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𝑐𝑜𝑠h</m:t>
                        </m:r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𝑐𝑜𝑠h</m:t>
                        </m:r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F63E6E-4655-EC6F-E093-80E790FA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002" y="1495376"/>
                <a:ext cx="9186361" cy="378822"/>
              </a:xfrm>
              <a:prstGeom prst="rect">
                <a:avLst/>
              </a:prstGeom>
              <a:blipFill>
                <a:blip r:embed="rId3"/>
                <a:stretch>
                  <a:fillRect l="-1393" t="-16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2F51A56-4012-4F05-7D0B-9B98D087F19F}"/>
              </a:ext>
            </a:extLst>
          </p:cNvPr>
          <p:cNvGrpSpPr/>
          <p:nvPr/>
        </p:nvGrpSpPr>
        <p:grpSpPr>
          <a:xfrm>
            <a:off x="4712933" y="6015501"/>
            <a:ext cx="3440574" cy="386300"/>
            <a:chOff x="4302359" y="5889649"/>
            <a:chExt cx="3440574" cy="3863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15EBA59-7516-7BB4-EA34-1C1CC55D9A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49783" y="6082799"/>
              <a:ext cx="3863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A465C6-BF68-87CB-C5D6-96F35F0BC7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09209" y="6082799"/>
              <a:ext cx="3863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1087C-B1D4-4391-A5CD-558D9775B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19054" y="4366104"/>
              <a:ext cx="0" cy="34333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DB12363-CC5A-1C74-8498-9D9FA2B5409C}"/>
              </a:ext>
            </a:extLst>
          </p:cNvPr>
          <p:cNvSpPr txBox="1">
            <a:spLocks/>
          </p:cNvSpPr>
          <p:nvPr/>
        </p:nvSpPr>
        <p:spPr>
          <a:xfrm>
            <a:off x="3876387" y="6355504"/>
            <a:ext cx="941070" cy="303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/>
              <a:t>5.3 (in)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D20EB9-3399-5562-139D-146FFD40ECA8}"/>
              </a:ext>
            </a:extLst>
          </p:cNvPr>
          <p:cNvGrpSpPr/>
          <p:nvPr/>
        </p:nvGrpSpPr>
        <p:grpSpPr>
          <a:xfrm>
            <a:off x="8121784" y="6015501"/>
            <a:ext cx="3440574" cy="386300"/>
            <a:chOff x="4302359" y="5889649"/>
            <a:chExt cx="3440574" cy="3863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E2797B-7819-DA2F-DAAF-2D78009776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49783" y="6082799"/>
              <a:ext cx="3863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ED78084-96C2-CDD8-E40A-EA42B43AD5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109209" y="6082799"/>
              <a:ext cx="3863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E7F4D7-84F3-89DF-246E-BA7B72A53D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19054" y="4366104"/>
              <a:ext cx="0" cy="343339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3AA90E3-4684-A289-5B9B-2675D3C62A06}"/>
              </a:ext>
            </a:extLst>
          </p:cNvPr>
          <p:cNvSpPr txBox="1">
            <a:spLocks/>
          </p:cNvSpPr>
          <p:nvPr/>
        </p:nvSpPr>
        <p:spPr>
          <a:xfrm>
            <a:off x="7052159" y="6341075"/>
            <a:ext cx="941070" cy="303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/>
              <a:t>5.3 (in)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7D770B4-4422-34DA-2931-93DA1298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960" y="1946316"/>
            <a:ext cx="5636492" cy="25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3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1DBCD-9B43-FF46-F6EF-A4F0B657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Pressure Requirement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BE661-B0EA-20D6-4951-6A6BFF78623A}"/>
              </a:ext>
            </a:extLst>
          </p:cNvPr>
          <p:cNvSpPr txBox="1"/>
          <p:nvPr/>
        </p:nvSpPr>
        <p:spPr>
          <a:xfrm>
            <a:off x="819150" y="3127001"/>
            <a:ext cx="417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Hard Copper Pipe </a:t>
            </a:r>
          </a:p>
          <a:p>
            <a:pPr algn="ctr"/>
            <a:r>
              <a:rPr lang="en-US"/>
              <a:t>0.5”OD x 0.05”Wall Thickness x 2.63” Long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4FE4F-6018-316E-5DEB-3465170F4936}"/>
              </a:ext>
            </a:extLst>
          </p:cNvPr>
          <p:cNvSpPr txBox="1"/>
          <p:nvPr/>
        </p:nvSpPr>
        <p:spPr>
          <a:xfrm>
            <a:off x="7458626" y="490359"/>
            <a:ext cx="374637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 </a:t>
            </a:r>
            <a:r>
              <a:rPr lang="en-US" i="1"/>
              <a:t>Requirement 10.2</a:t>
            </a:r>
          </a:p>
          <a:p>
            <a:pPr algn="ctr"/>
            <a:r>
              <a:rPr lang="en-US"/>
              <a:t>“-”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D0152-DA6F-84C5-90CA-2EDF1BCC4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8"/>
          <a:stretch/>
        </p:blipFill>
        <p:spPr>
          <a:xfrm>
            <a:off x="967456" y="4038338"/>
            <a:ext cx="3883382" cy="419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AE288-0FA1-383D-4F5D-7E14A7DAD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40" r="1964"/>
          <a:stretch/>
        </p:blipFill>
        <p:spPr>
          <a:xfrm>
            <a:off x="6535560" y="4038338"/>
            <a:ext cx="4249358" cy="387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8D7C57-694D-CA46-B965-298646470E1E}"/>
              </a:ext>
            </a:extLst>
          </p:cNvPr>
          <p:cNvSpPr txBox="1"/>
          <p:nvPr/>
        </p:nvSpPr>
        <p:spPr>
          <a:xfrm>
            <a:off x="6494893" y="3127000"/>
            <a:ext cx="4197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PTFE Tubing </a:t>
            </a:r>
          </a:p>
          <a:p>
            <a:pPr algn="ctr"/>
            <a:r>
              <a:rPr lang="en-US"/>
              <a:t>0.31”OD x 0.03” Wall Thickness x 2’ Long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26970-1F43-3848-F384-A8D72E5536F6}"/>
              </a:ext>
            </a:extLst>
          </p:cNvPr>
          <p:cNvSpPr txBox="1"/>
          <p:nvPr/>
        </p:nvSpPr>
        <p:spPr>
          <a:xfrm>
            <a:off x="2565719" y="2085678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Atmospheric Pressure: 14.7psi absolute</a:t>
            </a:r>
          </a:p>
          <a:p>
            <a:pPr algn="ctr"/>
            <a:r>
              <a:rPr lang="en-US"/>
              <a:t>Maximum Internal Pressure: 14.7 + 0.29 = 14.99psi absolute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10FA1-2F88-F9AF-5138-6C6739A4C177}"/>
              </a:ext>
            </a:extLst>
          </p:cNvPr>
          <p:cNvCxnSpPr>
            <a:cxnSpLocks/>
          </p:cNvCxnSpPr>
          <p:nvPr/>
        </p:nvCxnSpPr>
        <p:spPr>
          <a:xfrm>
            <a:off x="2565719" y="2819400"/>
            <a:ext cx="5921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2BF480-7CEA-B0C3-A879-A6939592110A}"/>
              </a:ext>
            </a:extLst>
          </p:cNvPr>
          <p:cNvCxnSpPr>
            <a:cxnSpLocks/>
          </p:cNvCxnSpPr>
          <p:nvPr/>
        </p:nvCxnSpPr>
        <p:spPr>
          <a:xfrm flipV="1">
            <a:off x="5676044" y="2914650"/>
            <a:ext cx="0" cy="2667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38C0B8-D4D9-DB66-CFAF-6F5F8076E2EC}"/>
              </a:ext>
            </a:extLst>
          </p:cNvPr>
          <p:cNvSpPr txBox="1"/>
          <p:nvPr/>
        </p:nvSpPr>
        <p:spPr>
          <a:xfrm>
            <a:off x="2628044" y="59766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effectLst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938871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Autofit/>
          </a:bodyPr>
          <a:lstStyle/>
          <a:p>
            <a:pPr algn="l"/>
            <a:b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</a:br>
            <a:r>
              <a:rPr lang="en-US" sz="4400">
                <a:solidFill>
                  <a:srgbClr val="1B3E8A"/>
                </a:solidFill>
                <a:latin typeface="Cooper Black" panose="0208090404030B020404" pitchFamily="18" charset="0"/>
              </a:rPr>
              <a:t>Extraction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058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F672D6-AB55-2B33-49EF-E9DA8411AA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1" t="11956" r="12200" b="46510"/>
          <a:stretch/>
        </p:blipFill>
        <p:spPr>
          <a:xfrm>
            <a:off x="7553325" y="1928363"/>
            <a:ext cx="2209800" cy="2171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493D7-B8AA-3DA1-47CB-6F306805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Heating Element – Nichrome Wire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68C54-5483-284F-590B-C9FD98DDA9CD}"/>
              </a:ext>
            </a:extLst>
          </p:cNvPr>
          <p:cNvSpPr txBox="1"/>
          <p:nvPr/>
        </p:nvSpPr>
        <p:spPr>
          <a:xfrm>
            <a:off x="492971" y="2967335"/>
            <a:ext cx="6135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Temperature for H</a:t>
            </a:r>
            <a:r>
              <a:rPr lang="en-US" sz="2400" baseline="-25000" dirty="0"/>
              <a:t>2 </a:t>
            </a:r>
            <a:r>
              <a:rPr lang="en-US" sz="2400" dirty="0"/>
              <a:t>Release: 300°C</a:t>
            </a:r>
          </a:p>
          <a:p>
            <a:endParaRPr lang="en-US" sz="2400" dirty="0"/>
          </a:p>
          <a:p>
            <a:r>
              <a:rPr lang="en-US" sz="2400" dirty="0"/>
              <a:t>Wire Resistance:  2.1</a:t>
            </a:r>
            <a:r>
              <a:rPr lang="el-GR" sz="2400" dirty="0"/>
              <a:t>Ω</a:t>
            </a:r>
            <a:r>
              <a:rPr lang="en-US" sz="2400" dirty="0"/>
              <a:t>/ft.</a:t>
            </a:r>
          </a:p>
          <a:p>
            <a:r>
              <a:rPr lang="en-US" sz="2400" dirty="0"/>
              <a:t>Wire Diameter: 1mm (.04 in)</a:t>
            </a:r>
          </a:p>
          <a:p>
            <a:endParaRPr lang="en-US" sz="2400" dirty="0"/>
          </a:p>
          <a:p>
            <a:r>
              <a:rPr lang="en-US" sz="2400" dirty="0"/>
              <a:t>2in. Heating zone	10ft of wire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B99652-C5A6-E0B2-F956-C32C07B5525E}"/>
              </a:ext>
            </a:extLst>
          </p:cNvPr>
          <p:cNvSpPr txBox="1"/>
          <p:nvPr/>
        </p:nvSpPr>
        <p:spPr>
          <a:xfrm>
            <a:off x="492971" y="1466698"/>
            <a:ext cx="4379258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4.1</a:t>
            </a:r>
          </a:p>
          <a:p>
            <a:pPr algn="ctr"/>
            <a:r>
              <a:rPr lang="en-US" dirty="0"/>
              <a:t>“The storage material must be heated to 300 degrees Celsius and not exceed 350 degrees Celsius.”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96AB37-C208-7306-5C29-EA5BF8EF60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762875" y="4293504"/>
            <a:ext cx="1790700" cy="18097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DD6BFC-4941-2E6C-0FE8-BE02254174B5}"/>
              </a:ext>
            </a:extLst>
          </p:cNvPr>
          <p:cNvSpPr txBox="1"/>
          <p:nvPr/>
        </p:nvSpPr>
        <p:spPr>
          <a:xfrm>
            <a:off x="1970843" y="5275659"/>
            <a:ext cx="2059619" cy="646331"/>
          </a:xfrm>
          <a:prstGeom prst="rect">
            <a:avLst/>
          </a:prstGeom>
          <a:noFill/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Applied Power: </a:t>
            </a:r>
            <a:r>
              <a:rPr lang="en-US" b="1"/>
              <a:t>12.9W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7113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67A9-2171-2141-CCFC-2A68C35D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Insulation </a:t>
            </a:r>
            <a:r>
              <a:rPr lang="en-US"/>
              <a:t>– </a:t>
            </a:r>
            <a:r>
              <a:rPr lang="en-US" dirty="0"/>
              <a:t>Ceramic Fiber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87681-70CC-C78F-70D0-043C5D37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04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Material: </a:t>
            </a:r>
            <a:r>
              <a:rPr lang="pt-BR" dirty="0"/>
              <a:t>Calcium Aluminum Silicate Ceramic Fiber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Temperature Rating</a:t>
            </a:r>
            <a:r>
              <a:rPr lang="en-US" sz="2800"/>
              <a:t>: </a:t>
            </a:r>
            <a:r>
              <a:rPr lang="en-US" sz="2800" dirty="0"/>
              <a:t>-40°C to </a:t>
            </a:r>
            <a:r>
              <a:rPr lang="en-US" dirty="0"/>
              <a:t>800</a:t>
            </a:r>
            <a:r>
              <a:rPr lang="en-US" sz="2800"/>
              <a:t>°C</a:t>
            </a:r>
            <a:endParaRPr lang="en-US" sz="2800" dirty="0"/>
          </a:p>
          <a:p>
            <a:pPr marL="0" indent="0">
              <a:buNone/>
            </a:pPr>
            <a:r>
              <a:rPr lang="en-US" dirty="0"/>
              <a:t>Heat Flow: .82 Btu @ 426</a:t>
            </a:r>
            <a:r>
              <a:rPr lang="en-US" sz="2800" dirty="0"/>
              <a:t>°F</a:t>
            </a:r>
          </a:p>
          <a:p>
            <a:pPr marL="0" indent="0">
              <a:buNone/>
            </a:pPr>
            <a:endParaRPr lang="en-US" sz="2800"/>
          </a:p>
          <a:p>
            <a:endParaRPr lang="en-US" b="1"/>
          </a:p>
        </p:txBody>
      </p:sp>
      <p:pic>
        <p:nvPicPr>
          <p:cNvPr id="1026" name="Picture 2" descr="Product, Calcium Aluminum Silicate Ceramic Fiber">
            <a:extLst>
              <a:ext uri="{FF2B5EF4-FFF2-40B4-BE49-F238E27FC236}">
                <a16:creationId xmlns:a16="http://schemas.microsoft.com/office/drawing/2014/main" id="{997FCB2E-6E5A-B4E3-6078-CBAB620B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878" y="1890436"/>
            <a:ext cx="31146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CFF87D-F52C-B000-DA3B-84D8A795FCED}"/>
              </a:ext>
            </a:extLst>
          </p:cNvPr>
          <p:cNvSpPr txBox="1"/>
          <p:nvPr/>
        </p:nvSpPr>
        <p:spPr>
          <a:xfrm>
            <a:off x="751022" y="1725226"/>
            <a:ext cx="4379258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4.1</a:t>
            </a:r>
          </a:p>
          <a:p>
            <a:pPr algn="ctr"/>
            <a:r>
              <a:rPr lang="en-US" dirty="0"/>
              <a:t>“The storage material must be heated to 300 degrees Celsius and not exceed 350 degrees Celsius.”</a:t>
            </a:r>
          </a:p>
        </p:txBody>
      </p:sp>
    </p:spTree>
    <p:extLst>
      <p:ext uri="{BB962C8B-B14F-4D97-AF65-F5344CB8AC3E}">
        <p14:creationId xmlns:p14="http://schemas.microsoft.com/office/powerpoint/2010/main" val="3877694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CCE8-DD93-DC85-7E77-96482EAD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Heat Loss &amp; Required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AC62-66D3-898D-F294-23B6A7994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Energy </a:t>
            </a:r>
            <a:r>
              <a:rPr lang="en-US" dirty="0"/>
              <a:t>Required</a:t>
            </a:r>
            <a:r>
              <a:rPr lang="en-US"/>
              <a:t>, 10ft. of wire @ 300°C: 12.9W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				     350°C: 15.42W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5399C-DF75-7EFD-F8F0-F270141A4B30}"/>
              </a:ext>
            </a:extLst>
          </p:cNvPr>
          <p:cNvSpPr txBox="1"/>
          <p:nvPr/>
        </p:nvSpPr>
        <p:spPr>
          <a:xfrm>
            <a:off x="171450" y="4557534"/>
            <a:ext cx="8639175" cy="2492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/>
              <a:t>300°C Minimum</a:t>
            </a:r>
          </a:p>
          <a:p>
            <a:r>
              <a:rPr lang="en-US" sz="2400"/>
              <a:t>	Voltage: </a:t>
            </a:r>
            <a:r>
              <a:rPr lang="en-US" sz="2400" b="1" dirty="0"/>
              <a:t>12.0V</a:t>
            </a:r>
            <a:r>
              <a:rPr lang="en-US" sz="2400" dirty="0"/>
              <a:t>	   </a:t>
            </a:r>
            <a:r>
              <a:rPr lang="en-US" sz="2400"/>
              <a:t>Amperage: </a:t>
            </a:r>
            <a:r>
              <a:rPr lang="en-US" sz="2400" b="1"/>
              <a:t>1.075A</a:t>
            </a:r>
            <a:endParaRPr lang="en-US" sz="2400" b="1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/>
              <a:t>350°C Maximum</a:t>
            </a:r>
            <a:endParaRPr lang="en-US" sz="2400">
              <a:cs typeface="Calibri"/>
            </a:endParaRPr>
          </a:p>
          <a:p>
            <a:r>
              <a:rPr lang="en-US" sz="2400"/>
              <a:t>	Voltage: </a:t>
            </a:r>
            <a:r>
              <a:rPr lang="en-US" sz="2400" b="1"/>
              <a:t>12.0V</a:t>
            </a:r>
            <a:r>
              <a:rPr lang="en-US" sz="2400"/>
              <a:t>	   Amperage: </a:t>
            </a:r>
            <a:r>
              <a:rPr lang="en-US" sz="2400" b="1"/>
              <a:t>1.285A</a:t>
            </a:r>
            <a:endParaRPr lang="en-US" sz="2400" b="1">
              <a:cs typeface="Calibri"/>
            </a:endParaRPr>
          </a:p>
          <a:p>
            <a:pPr algn="ctr"/>
            <a:endParaRPr lang="en-US" sz="2400" dirty="0"/>
          </a:p>
          <a:p>
            <a:pPr algn="ctr"/>
            <a:endParaRPr lang="en-US" sz="2400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AF96A741-4957-1532-56A2-D86BC6E6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15707"/>
            <a:ext cx="8433090" cy="7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58A3C-1811-F979-1600-5AB8EB8CD77B}"/>
              </a:ext>
            </a:extLst>
          </p:cNvPr>
          <p:cNvSpPr txBox="1"/>
          <p:nvPr/>
        </p:nvSpPr>
        <p:spPr>
          <a:xfrm>
            <a:off x="6908286" y="3926681"/>
            <a:ext cx="4379258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4.1</a:t>
            </a:r>
          </a:p>
          <a:p>
            <a:pPr algn="ctr"/>
            <a:r>
              <a:rPr lang="en-US" dirty="0"/>
              <a:t>“The storage material must be heated to 300 degrees Celsius and not exceed 350 degrees Celsius.”</a:t>
            </a:r>
          </a:p>
        </p:txBody>
      </p:sp>
    </p:spTree>
    <p:extLst>
      <p:ext uri="{BB962C8B-B14F-4D97-AF65-F5344CB8AC3E}">
        <p14:creationId xmlns:p14="http://schemas.microsoft.com/office/powerpoint/2010/main" val="30779076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937510" cy="1297115"/>
          </a:xfrm>
        </p:spPr>
        <p:txBody>
          <a:bodyPr anchor="t">
            <a:noAutofit/>
          </a:bodyPr>
          <a:lstStyle/>
          <a:p>
            <a:pPr algn="l"/>
            <a:r>
              <a:rPr lang="en-US" sz="4400">
                <a:solidFill>
                  <a:srgbClr val="1B3E8A"/>
                </a:solidFill>
                <a:latin typeface="Cooper Black"/>
              </a:rPr>
              <a:t>User Interface (UI)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429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E42D901-1391-5992-90B8-636E98563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t="22221" r="5915" b="33959"/>
          <a:stretch/>
        </p:blipFill>
        <p:spPr>
          <a:xfrm>
            <a:off x="3129698" y="4722829"/>
            <a:ext cx="7409469" cy="1996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9AEEA-50C1-0E8D-8700-2281332C973C}"/>
              </a:ext>
            </a:extLst>
          </p:cNvPr>
          <p:cNvSpPr txBox="1"/>
          <p:nvPr/>
        </p:nvSpPr>
        <p:spPr>
          <a:xfrm>
            <a:off x="6471820" y="587286"/>
            <a:ext cx="2871115" cy="2898483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Pressure Gauges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FA19F-4C11-8895-7A17-7FAAA4017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5" t="3724" r="7629" b="3287"/>
          <a:stretch/>
        </p:blipFill>
        <p:spPr>
          <a:xfrm>
            <a:off x="6667130" y="665825"/>
            <a:ext cx="2530136" cy="27237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9186A3-5040-8691-08C2-458199B26D3E}"/>
              </a:ext>
            </a:extLst>
          </p:cNvPr>
          <p:cNvCxnSpPr>
            <a:cxnSpLocks/>
          </p:cNvCxnSpPr>
          <p:nvPr/>
        </p:nvCxnSpPr>
        <p:spPr>
          <a:xfrm>
            <a:off x="9342935" y="3485769"/>
            <a:ext cx="431380" cy="1562201"/>
          </a:xfrm>
          <a:prstGeom prst="line">
            <a:avLst/>
          </a:prstGeom>
          <a:ln w="38100">
            <a:solidFill>
              <a:srgbClr val="1B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798E3A-077C-FF2F-352C-1C615BAF52A6}"/>
              </a:ext>
            </a:extLst>
          </p:cNvPr>
          <p:cNvCxnSpPr>
            <a:cxnSpLocks/>
          </p:cNvCxnSpPr>
          <p:nvPr/>
        </p:nvCxnSpPr>
        <p:spPr>
          <a:xfrm>
            <a:off x="9342935" y="587286"/>
            <a:ext cx="431380" cy="4460684"/>
          </a:xfrm>
          <a:prstGeom prst="line">
            <a:avLst/>
          </a:prstGeom>
          <a:ln w="38100">
            <a:solidFill>
              <a:srgbClr val="1B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C8E8D-2C90-E40F-7D8F-4F422BA24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02240" cy="4351338"/>
          </a:xfrm>
        </p:spPr>
        <p:txBody>
          <a:bodyPr/>
          <a:lstStyle/>
          <a:p>
            <a:pPr lvl="0"/>
            <a:r>
              <a:rPr lang="en-US"/>
              <a:t>0-15 </a:t>
            </a:r>
            <a:r>
              <a:rPr lang="en-US" err="1"/>
              <a:t>inWC</a:t>
            </a:r>
            <a:r>
              <a:rPr lang="en-US"/>
              <a:t> (0-0.541 psi)</a:t>
            </a:r>
          </a:p>
          <a:p>
            <a:pPr lvl="0"/>
            <a:r>
              <a:rPr lang="en-US"/>
              <a:t>±2-1-2% accuracy</a:t>
            </a:r>
          </a:p>
          <a:p>
            <a:pPr marL="685800" lvl="2">
              <a:spcBef>
                <a:spcPts val="1000"/>
              </a:spcBef>
            </a:pPr>
            <a:r>
              <a:rPr lang="en-US" sz="2400"/>
              <a:t>0-3.75 </a:t>
            </a:r>
            <a:r>
              <a:rPr lang="en-US" sz="2400" err="1"/>
              <a:t>inWC</a:t>
            </a:r>
            <a:r>
              <a:rPr lang="en-US" sz="2400"/>
              <a:t>: ±0.3 </a:t>
            </a:r>
            <a:r>
              <a:rPr lang="en-US" sz="2400" err="1"/>
              <a:t>inWC</a:t>
            </a:r>
            <a:endParaRPr lang="en-US" sz="2400"/>
          </a:p>
          <a:p>
            <a:pPr marL="685800" lvl="2">
              <a:spcBef>
                <a:spcPts val="1000"/>
              </a:spcBef>
            </a:pPr>
            <a:r>
              <a:rPr lang="en-US" sz="2400"/>
              <a:t>3.75-11.25 </a:t>
            </a:r>
            <a:r>
              <a:rPr lang="en-US" sz="2400" err="1"/>
              <a:t>inWC</a:t>
            </a:r>
            <a:r>
              <a:rPr lang="en-US" sz="2400"/>
              <a:t>: ±0.15 </a:t>
            </a:r>
            <a:r>
              <a:rPr lang="en-US" sz="2400" err="1"/>
              <a:t>inWC</a:t>
            </a:r>
            <a:endParaRPr lang="en-US" sz="2400"/>
          </a:p>
          <a:p>
            <a:pPr marL="685800" lvl="2">
              <a:spcBef>
                <a:spcPts val="1000"/>
              </a:spcBef>
            </a:pPr>
            <a:r>
              <a:rPr lang="en-US" sz="2400"/>
              <a:t>11.25-3.75 </a:t>
            </a:r>
            <a:r>
              <a:rPr lang="en-US" sz="2400" err="1"/>
              <a:t>inWC</a:t>
            </a:r>
            <a:r>
              <a:rPr lang="en-US" sz="2400"/>
              <a:t>: ±0.3 </a:t>
            </a:r>
            <a:r>
              <a:rPr lang="en-US" sz="2400" err="1"/>
              <a:t>inWC</a:t>
            </a:r>
            <a:endParaRPr lang="en-US" sz="2800"/>
          </a:p>
          <a:p>
            <a:pPr marL="228600" lvl="1">
              <a:spcBef>
                <a:spcPts val="1000"/>
              </a:spcBef>
            </a:pPr>
            <a:endParaRPr lang="en-US" sz="2800"/>
          </a:p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4DB822-5FCE-A112-8A5C-6A9E75062763}"/>
              </a:ext>
            </a:extLst>
          </p:cNvPr>
          <p:cNvCxnSpPr>
            <a:cxnSpLocks/>
          </p:cNvCxnSpPr>
          <p:nvPr/>
        </p:nvCxnSpPr>
        <p:spPr>
          <a:xfrm flipV="1">
            <a:off x="4298623" y="3485769"/>
            <a:ext cx="2173197" cy="1795081"/>
          </a:xfrm>
          <a:prstGeom prst="line">
            <a:avLst/>
          </a:prstGeom>
          <a:ln w="38100">
            <a:solidFill>
              <a:srgbClr val="1B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A5266-6D01-36D2-D16D-D39250703760}"/>
              </a:ext>
            </a:extLst>
          </p:cNvPr>
          <p:cNvCxnSpPr>
            <a:cxnSpLocks/>
          </p:cNvCxnSpPr>
          <p:nvPr/>
        </p:nvCxnSpPr>
        <p:spPr>
          <a:xfrm flipV="1">
            <a:off x="4298623" y="3485769"/>
            <a:ext cx="5044312" cy="1795081"/>
          </a:xfrm>
          <a:prstGeom prst="line">
            <a:avLst/>
          </a:prstGeom>
          <a:ln w="38100">
            <a:solidFill>
              <a:srgbClr val="1B3E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DB1A50-B351-6BDE-F616-4D4426011724}"/>
              </a:ext>
            </a:extLst>
          </p:cNvPr>
          <p:cNvSpPr txBox="1"/>
          <p:nvPr/>
        </p:nvSpPr>
        <p:spPr>
          <a:xfrm>
            <a:off x="69669" y="4266869"/>
            <a:ext cx="3756225" cy="1225141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1.1.2</a:t>
            </a:r>
          </a:p>
          <a:p>
            <a:pPr algn="ctr"/>
            <a:r>
              <a:rPr lang="en-US" dirty="0"/>
              <a:t>“The system must be able to determine the rate of hydrogen gas produced.”</a:t>
            </a:r>
          </a:p>
        </p:txBody>
      </p:sp>
    </p:spTree>
    <p:extLst>
      <p:ext uri="{BB962C8B-B14F-4D97-AF65-F5344CB8AC3E}">
        <p14:creationId xmlns:p14="http://schemas.microsoft.com/office/powerpoint/2010/main" val="71878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Thermocouples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6C7FA-0BAC-E903-4E70-2F6D6EA9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916" y="949024"/>
            <a:ext cx="2414924" cy="2367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90D50-BA3D-1787-4604-B748923C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404" y="3576519"/>
            <a:ext cx="4287308" cy="1437269"/>
          </a:xfrm>
          <a:prstGeom prst="rect">
            <a:avLst/>
          </a:prstGeom>
        </p:spPr>
      </p:pic>
      <p:pic>
        <p:nvPicPr>
          <p:cNvPr id="1026" name="Picture 2" descr="Thermocouple Wire Welded Junction">
            <a:extLst>
              <a:ext uri="{FF2B5EF4-FFF2-40B4-BE49-F238E27FC236}">
                <a16:creationId xmlns:a16="http://schemas.microsoft.com/office/drawing/2014/main" id="{A0F58FD1-0AED-021C-AB65-D99F4242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643" y="4692380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712019A-294F-4555-3FB4-8E7A7413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9136" cy="4351338"/>
          </a:xfrm>
        </p:spPr>
        <p:txBody>
          <a:bodyPr/>
          <a:lstStyle/>
          <a:p>
            <a:r>
              <a:rPr lang="en-US"/>
              <a:t>2 thermocouples</a:t>
            </a:r>
          </a:p>
          <a:p>
            <a:r>
              <a:rPr lang="en-US"/>
              <a:t>Integrated at Electrolysis and PTFE interface</a:t>
            </a:r>
          </a:p>
          <a:p>
            <a:r>
              <a:rPr lang="en-US"/>
              <a:t>Integrated under Insulation in heat zone (high temperature insulated probe)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4E5C2DD3-CEA7-CC96-6880-52740D7AC1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10" t="22221" r="5915" b="33959"/>
          <a:stretch/>
        </p:blipFill>
        <p:spPr>
          <a:xfrm>
            <a:off x="725863" y="4788946"/>
            <a:ext cx="6838462" cy="184277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10365E-C409-52E9-5105-BBA86C961CA6}"/>
              </a:ext>
            </a:extLst>
          </p:cNvPr>
          <p:cNvCxnSpPr>
            <a:cxnSpLocks/>
          </p:cNvCxnSpPr>
          <p:nvPr/>
        </p:nvCxnSpPr>
        <p:spPr>
          <a:xfrm flipV="1">
            <a:off x="4651375" y="5653088"/>
            <a:ext cx="518319" cy="301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F75946-51EE-7D1A-CFD6-978F59E39E16}"/>
              </a:ext>
            </a:extLst>
          </p:cNvPr>
          <p:cNvCxnSpPr>
            <a:cxnSpLocks/>
          </p:cNvCxnSpPr>
          <p:nvPr/>
        </p:nvCxnSpPr>
        <p:spPr>
          <a:xfrm>
            <a:off x="1327150" y="5843588"/>
            <a:ext cx="22304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377F98-F64B-3B67-AD6A-4EB69FAD05EF}"/>
              </a:ext>
            </a:extLst>
          </p:cNvPr>
          <p:cNvCxnSpPr>
            <a:cxnSpLocks/>
          </p:cNvCxnSpPr>
          <p:nvPr/>
        </p:nvCxnSpPr>
        <p:spPr>
          <a:xfrm>
            <a:off x="1297384" y="5668169"/>
            <a:ext cx="59531" cy="1905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42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A0D8C9E-F5BD-4819-ADBD-36608DF7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What Embry-Riddle Has</a:t>
            </a:r>
            <a:endParaRPr lang="en-US"/>
          </a:p>
        </p:txBody>
      </p:sp>
      <p:pic>
        <p:nvPicPr>
          <p:cNvPr id="5" name="Content Placeholder 4" descr="A person standing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970BD840-E7B8-C88A-340B-6FAAECF14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0" y="1910761"/>
            <a:ext cx="3584607" cy="2868875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FD33E-C015-88AD-F252-9064D2CDE6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" r="59375" b="-113"/>
          <a:stretch/>
        </p:blipFill>
        <p:spPr>
          <a:xfrm>
            <a:off x="8444689" y="1910761"/>
            <a:ext cx="2673499" cy="2872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2B4E69-1FDC-6908-9A85-29139522C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713" y="1910762"/>
            <a:ext cx="4256573" cy="2868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955CBD-4D28-7B34-E360-B547E5529896}"/>
              </a:ext>
            </a:extLst>
          </p:cNvPr>
          <p:cNvSpPr txBox="1"/>
          <p:nvPr/>
        </p:nvSpPr>
        <p:spPr>
          <a:xfrm>
            <a:off x="4424274" y="4967443"/>
            <a:ext cx="33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Robotics 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14CE2-9D89-1C02-7C85-9E0B3AE4EF80}"/>
              </a:ext>
            </a:extLst>
          </p:cNvPr>
          <p:cNvSpPr txBox="1"/>
          <p:nvPr/>
        </p:nvSpPr>
        <p:spPr>
          <a:xfrm>
            <a:off x="343208" y="4967443"/>
            <a:ext cx="33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Wind Tunnel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6624D-DAA1-EA65-6B01-0460CAA17BBB}"/>
              </a:ext>
            </a:extLst>
          </p:cNvPr>
          <p:cNvSpPr txBox="1"/>
          <p:nvPr/>
        </p:nvSpPr>
        <p:spPr>
          <a:xfrm>
            <a:off x="8213550" y="4967443"/>
            <a:ext cx="33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Propulsion Lab</a:t>
            </a:r>
          </a:p>
        </p:txBody>
      </p:sp>
    </p:spTree>
    <p:extLst>
      <p:ext uri="{BB962C8B-B14F-4D97-AF65-F5344CB8AC3E}">
        <p14:creationId xmlns:p14="http://schemas.microsoft.com/office/powerpoint/2010/main" val="28904214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E376-93C4-F09C-9EE8-DBDB3378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Governing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0BF7E20-B4C3-BBF7-9B9C-F7E45AE646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005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𝑚𝑅𝑇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</a:rPr>
                  <a:t>  		</a:t>
                </a:r>
                <a:r>
                  <a:rPr lang="en-US">
                    <a:latin typeface="Times New Roman" panose="02020603050405020304" pitchFamily="18" charset="0"/>
                  </a:rPr>
                  <a:t>Where:</a:t>
                </a:r>
              </a:p>
              <a:p>
                <a:pPr marL="91440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Absolute pressure of the gas (KPa)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Volume of the gas (L)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Mass of the gas (g)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>
                    <a:ea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Ideal gas constant (KJ/Kg*K)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Absolute temperature of the gas (K)</a:t>
                </a:r>
                <a:endParaRPr lang="en-US" sz="2400">
                  <a:latin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20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0BF7E20-B4C3-BBF7-9B9C-F7E45AE646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005" y="1825625"/>
                <a:ext cx="10515599" cy="4351338"/>
              </a:xfrm>
              <a:blipFill>
                <a:blip r:embed="rId2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>
            <a:extLst>
              <a:ext uri="{FF2B5EF4-FFF2-40B4-BE49-F238E27FC236}">
                <a16:creationId xmlns:a16="http://schemas.microsoft.com/office/drawing/2014/main" id="{39AE73B4-297E-300E-3639-D22E92242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72" y="4036979"/>
            <a:ext cx="7254490" cy="27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363D68-D074-4D58-AC6A-226598840A87}"/>
              </a:ext>
            </a:extLst>
          </p:cNvPr>
          <p:cNvSpPr txBox="1"/>
          <p:nvPr/>
        </p:nvSpPr>
        <p:spPr>
          <a:xfrm>
            <a:off x="206059" y="2676901"/>
            <a:ext cx="3756225" cy="1225141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1.1.2</a:t>
            </a:r>
          </a:p>
          <a:p>
            <a:pPr algn="ctr"/>
            <a:r>
              <a:rPr lang="en-US" dirty="0"/>
              <a:t>“The system must be able to determine the rate of hydrogen gas produced.”</a:t>
            </a:r>
          </a:p>
        </p:txBody>
      </p:sp>
    </p:spTree>
    <p:extLst>
      <p:ext uri="{BB962C8B-B14F-4D97-AF65-F5344CB8AC3E}">
        <p14:creationId xmlns:p14="http://schemas.microsoft.com/office/powerpoint/2010/main" val="1472755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Mass Measurement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2C195-DEAF-F1FA-3D2B-D7CF0BC98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16" y="1395188"/>
            <a:ext cx="2881914" cy="3919403"/>
          </a:xfr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4433317-0975-7CCC-5887-63A7DE68F9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83471"/>
              </p:ext>
            </p:extLst>
          </p:nvPr>
        </p:nvGraphicFramePr>
        <p:xfrm>
          <a:off x="838200" y="2251795"/>
          <a:ext cx="4998128" cy="306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86ADB83-B09C-34FB-0CEA-3D1FDBF68BA9}"/>
              </a:ext>
            </a:extLst>
          </p:cNvPr>
          <p:cNvSpPr txBox="1"/>
          <p:nvPr/>
        </p:nvSpPr>
        <p:spPr>
          <a:xfrm>
            <a:off x="3694273" y="5229916"/>
            <a:ext cx="3746377" cy="942117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i="1" dirty="0"/>
              <a:t>Requirement 1.2.1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“The system must measure the amount of hydrogen stored.”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3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1B3E8A"/>
                </a:solidFill>
                <a:latin typeface="Cooper Black"/>
              </a:rPr>
              <a:t>Budget and Schedule</a:t>
            </a:r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5A9AEC16-B0E7-7404-2310-F8A17458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3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775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184-7C76-B17F-60B5-744321ED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 Risk Analysis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1BB6654-B40A-C6EE-AF91-346EEB2D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09141E6-50FF-EC0F-8136-1F94478E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91" y="3994317"/>
            <a:ext cx="5120521" cy="28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7AEF0-1E6D-5369-DB3F-9E074D4B9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7" y="1513350"/>
            <a:ext cx="11074598" cy="227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338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9B37-8362-AC26-4F42-BE9D3662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Budget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7B45AE0-2053-27B5-21E8-9375B1900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556078"/>
              </p:ext>
            </p:extLst>
          </p:nvPr>
        </p:nvGraphicFramePr>
        <p:xfrm>
          <a:off x="2509736" y="781878"/>
          <a:ext cx="8343794" cy="5710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69B403-E245-B695-4819-F21EFAD1D0AC}"/>
              </a:ext>
            </a:extLst>
          </p:cNvPr>
          <p:cNvSpPr txBox="1"/>
          <p:nvPr/>
        </p:nvSpPr>
        <p:spPr>
          <a:xfrm>
            <a:off x="583660" y="216926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Total: $1530.69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$230.69 over budget</a:t>
            </a:r>
          </a:p>
        </p:txBody>
      </p:sp>
    </p:spTree>
    <p:extLst>
      <p:ext uri="{BB962C8B-B14F-4D97-AF65-F5344CB8AC3E}">
        <p14:creationId xmlns:p14="http://schemas.microsoft.com/office/powerpoint/2010/main" val="26415496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184-7C76-B17F-60B5-744321ED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1BB6654-B40A-C6EE-AF91-346EEB2D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BDBB9B-A780-1136-DE20-B04094A72B6E}"/>
              </a:ext>
            </a:extLst>
          </p:cNvPr>
          <p:cNvCxnSpPr/>
          <p:nvPr/>
        </p:nvCxnSpPr>
        <p:spPr>
          <a:xfrm>
            <a:off x="519764" y="4052236"/>
            <a:ext cx="106166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16C7F3-86CF-CCEB-15A9-8B64BAD6AFDC}"/>
              </a:ext>
            </a:extLst>
          </p:cNvPr>
          <p:cNvCxnSpPr>
            <a:cxnSpLocks/>
          </p:cNvCxnSpPr>
          <p:nvPr/>
        </p:nvCxnSpPr>
        <p:spPr>
          <a:xfrm>
            <a:off x="519764" y="2425566"/>
            <a:ext cx="0" cy="198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91587F-DA2E-169E-0A81-0B692CB2DCB7}"/>
              </a:ext>
            </a:extLst>
          </p:cNvPr>
          <p:cNvCxnSpPr>
            <a:cxnSpLocks/>
          </p:cNvCxnSpPr>
          <p:nvPr/>
        </p:nvCxnSpPr>
        <p:spPr>
          <a:xfrm>
            <a:off x="3213234" y="2425566"/>
            <a:ext cx="0" cy="198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85E9D0-A721-5FA1-8F69-44A948C53322}"/>
              </a:ext>
            </a:extLst>
          </p:cNvPr>
          <p:cNvCxnSpPr>
            <a:cxnSpLocks/>
          </p:cNvCxnSpPr>
          <p:nvPr/>
        </p:nvCxnSpPr>
        <p:spPr>
          <a:xfrm>
            <a:off x="5812055" y="2425566"/>
            <a:ext cx="0" cy="198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AFAF84-AFCD-F58A-BDA1-9B13A74F5205}"/>
              </a:ext>
            </a:extLst>
          </p:cNvPr>
          <p:cNvCxnSpPr>
            <a:cxnSpLocks/>
          </p:cNvCxnSpPr>
          <p:nvPr/>
        </p:nvCxnSpPr>
        <p:spPr>
          <a:xfrm>
            <a:off x="8218370" y="2425566"/>
            <a:ext cx="0" cy="198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32C5C4-4EF6-E6F6-969B-BEFA66B257C1}"/>
              </a:ext>
            </a:extLst>
          </p:cNvPr>
          <p:cNvCxnSpPr>
            <a:cxnSpLocks/>
          </p:cNvCxnSpPr>
          <p:nvPr/>
        </p:nvCxnSpPr>
        <p:spPr>
          <a:xfrm>
            <a:off x="10663187" y="2425566"/>
            <a:ext cx="0" cy="198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6D03B69-80F8-D7E6-DB76-B58C22E2ED71}"/>
              </a:ext>
            </a:extLst>
          </p:cNvPr>
          <p:cNvSpPr txBox="1"/>
          <p:nvPr/>
        </p:nvSpPr>
        <p:spPr>
          <a:xfrm>
            <a:off x="62564" y="168916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January 2023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9FB69-FE90-7BF0-9E53-331F7357DE30}"/>
              </a:ext>
            </a:extLst>
          </p:cNvPr>
          <p:cNvSpPr txBox="1"/>
          <p:nvPr/>
        </p:nvSpPr>
        <p:spPr>
          <a:xfrm>
            <a:off x="2671012" y="1689168"/>
            <a:ext cx="1084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February 2023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0F06B7-D1B0-4BF5-EDE6-BA568A5A13BC}"/>
              </a:ext>
            </a:extLst>
          </p:cNvPr>
          <p:cNvSpPr txBox="1"/>
          <p:nvPr/>
        </p:nvSpPr>
        <p:spPr>
          <a:xfrm>
            <a:off x="5370896" y="16891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March 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773A4-E718-D262-7579-55385D2FA46E}"/>
              </a:ext>
            </a:extLst>
          </p:cNvPr>
          <p:cNvSpPr txBox="1"/>
          <p:nvPr/>
        </p:nvSpPr>
        <p:spPr>
          <a:xfrm>
            <a:off x="7761170" y="168916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April 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D2AD5-874E-DF21-E4E4-0D0E6C9F0D83}"/>
              </a:ext>
            </a:extLst>
          </p:cNvPr>
          <p:cNvSpPr txBox="1"/>
          <p:nvPr/>
        </p:nvSpPr>
        <p:spPr>
          <a:xfrm>
            <a:off x="10205987" y="168916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May 2023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1B1A7C-9ED7-E9F5-9721-1AA0106B50A1}"/>
              </a:ext>
            </a:extLst>
          </p:cNvPr>
          <p:cNvSpPr txBox="1"/>
          <p:nvPr/>
        </p:nvSpPr>
        <p:spPr>
          <a:xfrm>
            <a:off x="1138677" y="4737200"/>
            <a:ext cx="2363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Delta PDR prep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3933B9-1A56-7E0A-B171-C76DF8DDB4A0}"/>
              </a:ext>
            </a:extLst>
          </p:cNvPr>
          <p:cNvSpPr txBox="1"/>
          <p:nvPr/>
        </p:nvSpPr>
        <p:spPr>
          <a:xfrm>
            <a:off x="1138676" y="5058874"/>
            <a:ext cx="2282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Drawings and CDR prep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8F7262-9323-5C68-C4A9-468AE0874148}"/>
              </a:ext>
            </a:extLst>
          </p:cNvPr>
          <p:cNvSpPr txBox="1"/>
          <p:nvPr/>
        </p:nvSpPr>
        <p:spPr>
          <a:xfrm>
            <a:off x="1138676" y="5384688"/>
            <a:ext cx="2694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Procurement and Fabrication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5ED8D1-1109-7F6D-C2FB-6BE6EE55C513}"/>
              </a:ext>
            </a:extLst>
          </p:cNvPr>
          <p:cNvSpPr txBox="1"/>
          <p:nvPr/>
        </p:nvSpPr>
        <p:spPr>
          <a:xfrm>
            <a:off x="1138677" y="5697384"/>
            <a:ext cx="2567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Test Plans and TRR prep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CF65F5-2BA6-86C5-6CCA-4D42FA6BAC60}"/>
              </a:ext>
            </a:extLst>
          </p:cNvPr>
          <p:cNvSpPr txBox="1"/>
          <p:nvPr/>
        </p:nvSpPr>
        <p:spPr>
          <a:xfrm>
            <a:off x="1147194" y="6024238"/>
            <a:ext cx="2356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Testing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7463680-4D2E-CAA0-FDD6-F937B2D23F54}"/>
              </a:ext>
            </a:extLst>
          </p:cNvPr>
          <p:cNvCxnSpPr>
            <a:cxnSpLocks/>
          </p:cNvCxnSpPr>
          <p:nvPr/>
        </p:nvCxnSpPr>
        <p:spPr>
          <a:xfrm>
            <a:off x="1138677" y="3914367"/>
            <a:ext cx="22285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DE10E6D-700C-EAF4-944A-2242A75B8020}"/>
              </a:ext>
            </a:extLst>
          </p:cNvPr>
          <p:cNvCxnSpPr>
            <a:cxnSpLocks/>
          </p:cNvCxnSpPr>
          <p:nvPr/>
        </p:nvCxnSpPr>
        <p:spPr>
          <a:xfrm>
            <a:off x="2730367" y="3760594"/>
            <a:ext cx="1722108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36FCEC1-63D8-CD3D-C19C-B1F81B17C9A4}"/>
              </a:ext>
            </a:extLst>
          </p:cNvPr>
          <p:cNvCxnSpPr/>
          <p:nvPr/>
        </p:nvCxnSpPr>
        <p:spPr>
          <a:xfrm>
            <a:off x="1130160" y="4023361"/>
            <a:ext cx="0" cy="25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B803328-3308-FBE7-DBE7-65AAF3FC5A6F}"/>
              </a:ext>
            </a:extLst>
          </p:cNvPr>
          <p:cNvSpPr txBox="1"/>
          <p:nvPr/>
        </p:nvSpPr>
        <p:spPr>
          <a:xfrm>
            <a:off x="913997" y="4279049"/>
            <a:ext cx="4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9BF413F-5942-29D2-3211-402130D2FEB6}"/>
              </a:ext>
            </a:extLst>
          </p:cNvPr>
          <p:cNvCxnSpPr/>
          <p:nvPr/>
        </p:nvCxnSpPr>
        <p:spPr>
          <a:xfrm>
            <a:off x="2726544" y="4023361"/>
            <a:ext cx="0" cy="25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A718F9E-256A-5A3E-AD53-E95E1BCF7F6A}"/>
              </a:ext>
            </a:extLst>
          </p:cNvPr>
          <p:cNvSpPr txBox="1"/>
          <p:nvPr/>
        </p:nvSpPr>
        <p:spPr>
          <a:xfrm>
            <a:off x="2510381" y="4279049"/>
            <a:ext cx="4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0D6F147-AE5D-A20B-F539-BB60F0DE7585}"/>
              </a:ext>
            </a:extLst>
          </p:cNvPr>
          <p:cNvCxnSpPr>
            <a:cxnSpLocks/>
          </p:cNvCxnSpPr>
          <p:nvPr/>
        </p:nvCxnSpPr>
        <p:spPr>
          <a:xfrm>
            <a:off x="4442020" y="3651744"/>
            <a:ext cx="1772459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45D7AD5-EAD0-9435-2847-7A4EACDB44F6}"/>
              </a:ext>
            </a:extLst>
          </p:cNvPr>
          <p:cNvCxnSpPr>
            <a:cxnSpLocks/>
          </p:cNvCxnSpPr>
          <p:nvPr/>
        </p:nvCxnSpPr>
        <p:spPr>
          <a:xfrm>
            <a:off x="6214475" y="3429000"/>
            <a:ext cx="1546695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1E0237C-C781-2264-507D-84F0CF9BBAAD}"/>
              </a:ext>
            </a:extLst>
          </p:cNvPr>
          <p:cNvCxnSpPr/>
          <p:nvPr/>
        </p:nvCxnSpPr>
        <p:spPr>
          <a:xfrm>
            <a:off x="7738327" y="4048413"/>
            <a:ext cx="0" cy="25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009573B-60CC-CC0D-1141-466DE9AB8986}"/>
              </a:ext>
            </a:extLst>
          </p:cNvPr>
          <p:cNvSpPr txBox="1"/>
          <p:nvPr/>
        </p:nvSpPr>
        <p:spPr>
          <a:xfrm>
            <a:off x="7522164" y="4304101"/>
            <a:ext cx="4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17C0179-8B88-D74E-CB8E-E4313C5D2740}"/>
              </a:ext>
            </a:extLst>
          </p:cNvPr>
          <p:cNvCxnSpPr/>
          <p:nvPr/>
        </p:nvCxnSpPr>
        <p:spPr>
          <a:xfrm>
            <a:off x="6214475" y="4028974"/>
            <a:ext cx="0" cy="25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72CE69C-20CF-5E5E-BC58-00B8F10E6F09}"/>
              </a:ext>
            </a:extLst>
          </p:cNvPr>
          <p:cNvSpPr txBox="1"/>
          <p:nvPr/>
        </p:nvSpPr>
        <p:spPr>
          <a:xfrm>
            <a:off x="5998312" y="4284662"/>
            <a:ext cx="4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9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6F684B4-FB82-3292-2A2A-E9D238020749}"/>
              </a:ext>
            </a:extLst>
          </p:cNvPr>
          <p:cNvCxnSpPr/>
          <p:nvPr/>
        </p:nvCxnSpPr>
        <p:spPr>
          <a:xfrm>
            <a:off x="8431702" y="4040027"/>
            <a:ext cx="0" cy="25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4771FE0-98D2-0155-0722-76D7D72F16D7}"/>
              </a:ext>
            </a:extLst>
          </p:cNvPr>
          <p:cNvSpPr txBox="1"/>
          <p:nvPr/>
        </p:nvSpPr>
        <p:spPr>
          <a:xfrm>
            <a:off x="8215539" y="4295715"/>
            <a:ext cx="4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784B2A7-8060-B10D-8338-EF820E4A014E}"/>
              </a:ext>
            </a:extLst>
          </p:cNvPr>
          <p:cNvCxnSpPr>
            <a:cxnSpLocks/>
          </p:cNvCxnSpPr>
          <p:nvPr/>
        </p:nvCxnSpPr>
        <p:spPr>
          <a:xfrm>
            <a:off x="7761170" y="3216134"/>
            <a:ext cx="1435593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AE8CC29-2EEB-A8AE-1B20-C0A746ABDD37}"/>
              </a:ext>
            </a:extLst>
          </p:cNvPr>
          <p:cNvCxnSpPr/>
          <p:nvPr/>
        </p:nvCxnSpPr>
        <p:spPr>
          <a:xfrm>
            <a:off x="10116144" y="4029398"/>
            <a:ext cx="0" cy="25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A24FCDB-8997-D4EF-5C1B-1C4BD7EA77FA}"/>
              </a:ext>
            </a:extLst>
          </p:cNvPr>
          <p:cNvSpPr txBox="1"/>
          <p:nvPr/>
        </p:nvSpPr>
        <p:spPr>
          <a:xfrm>
            <a:off x="9899981" y="4285086"/>
            <a:ext cx="4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28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4593BC2-ACE6-15BF-CA60-03C7DBF48400}"/>
              </a:ext>
            </a:extLst>
          </p:cNvPr>
          <p:cNvSpPr/>
          <p:nvPr/>
        </p:nvSpPr>
        <p:spPr>
          <a:xfrm>
            <a:off x="759288" y="4810196"/>
            <a:ext cx="226193" cy="1925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48BB87C-33EC-15E1-2C47-2133AB5E6B3E}"/>
              </a:ext>
            </a:extLst>
          </p:cNvPr>
          <p:cNvSpPr/>
          <p:nvPr/>
        </p:nvSpPr>
        <p:spPr>
          <a:xfrm>
            <a:off x="759288" y="5131870"/>
            <a:ext cx="226193" cy="19256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D7C9A8-49FF-665D-D0D1-C92CF897BB76}"/>
              </a:ext>
            </a:extLst>
          </p:cNvPr>
          <p:cNvSpPr/>
          <p:nvPr/>
        </p:nvSpPr>
        <p:spPr>
          <a:xfrm>
            <a:off x="759287" y="5453544"/>
            <a:ext cx="226193" cy="19256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2EEDC82-2FA1-9AEF-31D0-F9908038DCF6}"/>
              </a:ext>
            </a:extLst>
          </p:cNvPr>
          <p:cNvSpPr/>
          <p:nvPr/>
        </p:nvSpPr>
        <p:spPr>
          <a:xfrm>
            <a:off x="759287" y="5775218"/>
            <a:ext cx="226193" cy="19256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2898E1B-5517-B893-4E3E-F8AD0D7ECA81}"/>
              </a:ext>
            </a:extLst>
          </p:cNvPr>
          <p:cNvSpPr/>
          <p:nvPr/>
        </p:nvSpPr>
        <p:spPr>
          <a:xfrm>
            <a:off x="759286" y="6096892"/>
            <a:ext cx="226193" cy="19256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9737EC5-58A1-B635-DEED-163871BBFB92}"/>
              </a:ext>
            </a:extLst>
          </p:cNvPr>
          <p:cNvCxnSpPr>
            <a:cxnSpLocks/>
          </p:cNvCxnSpPr>
          <p:nvPr/>
        </p:nvCxnSpPr>
        <p:spPr>
          <a:xfrm>
            <a:off x="9151795" y="3031650"/>
            <a:ext cx="1054192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73B7897-A62F-7A1D-299D-23272AD0E7D7}"/>
              </a:ext>
            </a:extLst>
          </p:cNvPr>
          <p:cNvSpPr txBox="1"/>
          <p:nvPr/>
        </p:nvSpPr>
        <p:spPr>
          <a:xfrm>
            <a:off x="1147194" y="6338150"/>
            <a:ext cx="2356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Final Report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E901C37-A771-C702-2129-3F3C748DE03F}"/>
              </a:ext>
            </a:extLst>
          </p:cNvPr>
          <p:cNvSpPr/>
          <p:nvPr/>
        </p:nvSpPr>
        <p:spPr>
          <a:xfrm>
            <a:off x="759286" y="6410804"/>
            <a:ext cx="226193" cy="19256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A44705F-8FC9-004E-7926-882F2E8E3B1D}"/>
              </a:ext>
            </a:extLst>
          </p:cNvPr>
          <p:cNvCxnSpPr/>
          <p:nvPr/>
        </p:nvCxnSpPr>
        <p:spPr>
          <a:xfrm>
            <a:off x="9196763" y="4031794"/>
            <a:ext cx="0" cy="25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B461032-9355-6877-833E-76FB2273C0F5}"/>
              </a:ext>
            </a:extLst>
          </p:cNvPr>
          <p:cNvSpPr txBox="1"/>
          <p:nvPr/>
        </p:nvSpPr>
        <p:spPr>
          <a:xfrm>
            <a:off x="8980600" y="4287482"/>
            <a:ext cx="4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54079C-D152-6FC0-091E-C452B08AFF12}"/>
              </a:ext>
            </a:extLst>
          </p:cNvPr>
          <p:cNvCxnSpPr/>
          <p:nvPr/>
        </p:nvCxnSpPr>
        <p:spPr>
          <a:xfrm>
            <a:off x="4442020" y="4040027"/>
            <a:ext cx="0" cy="25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E35187-BFF4-3B5A-2778-93EFC98DE08E}"/>
              </a:ext>
            </a:extLst>
          </p:cNvPr>
          <p:cNvSpPr txBox="1"/>
          <p:nvPr/>
        </p:nvSpPr>
        <p:spPr>
          <a:xfrm>
            <a:off x="4225857" y="4295715"/>
            <a:ext cx="4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DBA79C-62BC-2BDB-6878-B54A6BABEF85}"/>
              </a:ext>
            </a:extLst>
          </p:cNvPr>
          <p:cNvSpPr txBox="1"/>
          <p:nvPr/>
        </p:nvSpPr>
        <p:spPr>
          <a:xfrm>
            <a:off x="4149810" y="3710557"/>
            <a:ext cx="66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CDR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8DAAD8-5F88-D647-ABDA-3903CA82EE2F}"/>
              </a:ext>
            </a:extLst>
          </p:cNvPr>
          <p:cNvSpPr txBox="1"/>
          <p:nvPr/>
        </p:nvSpPr>
        <p:spPr>
          <a:xfrm>
            <a:off x="7448577" y="3704480"/>
            <a:ext cx="66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FF62DC-4ECF-358C-70F5-92A1FDBA2165}"/>
              </a:ext>
            </a:extLst>
          </p:cNvPr>
          <p:cNvSpPr txBox="1"/>
          <p:nvPr/>
        </p:nvSpPr>
        <p:spPr>
          <a:xfrm>
            <a:off x="9461633" y="3695114"/>
            <a:ext cx="1453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Symposium</a:t>
            </a:r>
          </a:p>
        </p:txBody>
      </p:sp>
    </p:spTree>
    <p:extLst>
      <p:ext uri="{BB962C8B-B14F-4D97-AF65-F5344CB8AC3E}">
        <p14:creationId xmlns:p14="http://schemas.microsoft.com/office/powerpoint/2010/main" val="37870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9F0F-C3AD-27CE-D97B-E2F9B385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BC19-5CF1-974A-7333-60C73D6A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[1] A. Murali, M. Sakar, S. Priya, R. J. </a:t>
            </a:r>
            <a:r>
              <a:rPr lang="en-US" err="1"/>
              <a:t>Bensingh</a:t>
            </a:r>
            <a:r>
              <a:rPr lang="en-US"/>
              <a:t>, and M. A. Kader, “Graphitic-Carbon Nitride for Hydrogen Storage,” in Nanoscale Graphitic Carbon Nitride, Elsevier, 2022, pp. 487–514. </a:t>
            </a:r>
            <a:r>
              <a:rPr lang="en-US" err="1"/>
              <a:t>doi</a:t>
            </a:r>
            <a:r>
              <a:rPr lang="en-US"/>
              <a:t>: 10.1016/B978-0-12-823034-3.00017-0.</a:t>
            </a:r>
          </a:p>
          <a:p>
            <a:r>
              <a:rPr lang="en-US"/>
              <a:t>[2]</a:t>
            </a:r>
            <a:r>
              <a:rPr lang="en-US" sz="2800">
                <a:effectLst/>
              </a:rPr>
              <a:t> “Fast leakage test,” </a:t>
            </a:r>
            <a:r>
              <a:rPr lang="en-US" sz="2800" i="1" err="1">
                <a:effectLst/>
              </a:rPr>
              <a:t>Unitem</a:t>
            </a:r>
            <a:r>
              <a:rPr lang="en-US" sz="2800" i="1">
                <a:effectLst/>
              </a:rPr>
              <a:t> </a:t>
            </a:r>
            <a:r>
              <a:rPr lang="en-US" sz="2800" i="1" err="1">
                <a:effectLst/>
              </a:rPr>
              <a:t>Wrocław</a:t>
            </a:r>
            <a:r>
              <a:rPr lang="en-US" sz="2800">
                <a:effectLst/>
              </a:rPr>
              <a:t>, 28-Apr-2022. [Online]. Available: https://unitemmachines.com/our-offer/fast-leakage-test/. [Accessed: 08-Dec-2022]. </a:t>
            </a:r>
          </a:p>
          <a:p>
            <a:pPr algn="l"/>
            <a:r>
              <a:rPr lang="en-US" b="0" i="0">
                <a:effectLst/>
              </a:rPr>
              <a:t>[</a:t>
            </a:r>
            <a:r>
              <a:rPr lang="en-US"/>
              <a:t>3</a:t>
            </a:r>
            <a:r>
              <a:rPr lang="en-US" b="0" i="0">
                <a:effectLst/>
              </a:rPr>
              <a:t>] “Remington Industries.” [Online]. Available: https://www.remingtonindustries.com/</a:t>
            </a:r>
            <a:endParaRPr lang="en-US"/>
          </a:p>
          <a:p>
            <a:pPr algn="l"/>
            <a:r>
              <a:rPr lang="en-US" b="0" i="0">
                <a:effectLst/>
              </a:rPr>
              <a:t>[4] “McMaster-Carr.” [Online]. Available: </a:t>
            </a:r>
            <a:r>
              <a:rPr lang="en-US" b="0" i="0">
                <a:effectLst/>
                <a:hlinkClick r:id="rId2"/>
              </a:rPr>
              <a:t>https://www.mcmaster.com/</a:t>
            </a:r>
            <a:endParaRPr lang="en-US" b="0" i="0">
              <a:effectLst/>
            </a:endParaRPr>
          </a:p>
          <a:p>
            <a:r>
              <a:rPr lang="en-US" sz="2800"/>
              <a:t>[5] </a:t>
            </a:r>
            <a:r>
              <a:rPr lang="en-US" sz="2800">
                <a:effectLst/>
                <a:hlinkClick r:id="rId3"/>
              </a:rPr>
              <a:t>https://www.scielo.br/j/qn/a/KyQvF9DMHK6ZJXyL5zQNy7N/?lang=en&amp;format=pdf</a:t>
            </a:r>
            <a:endParaRPr lang="en-US" sz="2800">
              <a:effectLst/>
            </a:endParaRPr>
          </a:p>
          <a:p>
            <a:r>
              <a:rPr lang="en-US" sz="2800"/>
              <a:t>[6] </a:t>
            </a:r>
            <a:r>
              <a:rPr lang="en-US" sz="2800">
                <a:effectLst/>
                <a:hlinkClick r:id="rId4"/>
              </a:rPr>
              <a:t>https://www.gichemicals.ie/Potassium-hydroxide.html#:~:text=Potassium%20Hydroxide%20is%20manufactured%20using,concentrated%20to%2050%25%20using%20evaporation</a:t>
            </a:r>
            <a:r>
              <a:rPr lang="en-US" sz="2800">
                <a:effectLst/>
              </a:rPr>
              <a:t>.</a:t>
            </a:r>
            <a:endParaRPr lang="en-US" sz="2800"/>
          </a:p>
          <a:p>
            <a:pPr algn="l"/>
            <a:endParaRPr lang="en-US" b="0" i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1594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849E-3C54-8760-82AA-B11FBC3D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166" y="2544097"/>
            <a:ext cx="3971667" cy="1769805"/>
          </a:xfrm>
        </p:spPr>
        <p:txBody>
          <a:bodyPr>
            <a:normAutofit/>
          </a:bodyPr>
          <a:lstStyle/>
          <a:p>
            <a:r>
              <a:rPr lang="en-US" sz="5400"/>
              <a:t>Questions?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CFACFD8D-9B5D-6BFD-7885-C66A7034C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18016">
            <a:off x="8603842" y="569582"/>
            <a:ext cx="1539939" cy="1539939"/>
          </a:xfrm>
          <a:prstGeom prst="rect">
            <a:avLst/>
          </a:prstGeom>
        </p:spPr>
      </p:pic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EA1494C1-F4D8-81AD-8557-B1806C3D4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58796">
            <a:off x="1107411" y="2353074"/>
            <a:ext cx="1539939" cy="1539939"/>
          </a:xfrm>
          <a:prstGeom prst="rect">
            <a:avLst/>
          </a:prstGeom>
        </p:spPr>
      </p:pic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C4B3E7FC-A563-62FF-FF89-4CBF13497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93946">
            <a:off x="6643237" y="4748478"/>
            <a:ext cx="1539939" cy="15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37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7BE6-0675-C3EA-1A2A-B5F51D8A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pic>
        <p:nvPicPr>
          <p:cNvPr id="1026" name="Picture 2" descr="Spiderman Walkthrough-EP 25-Pizza Time - YouTube">
            <a:extLst>
              <a:ext uri="{FF2B5EF4-FFF2-40B4-BE49-F238E27FC236}">
                <a16:creationId xmlns:a16="http://schemas.microsoft.com/office/drawing/2014/main" id="{41466391-A341-B59B-E843-60C9356645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388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E2E3-3A85-F0B2-67C2-8A12EFA5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3CEA-E4BA-963F-ACE1-61ACD465E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hlinkClick r:id="rId2" action="ppaction://hlinksldjump"/>
              </a:rPr>
              <a:t>Requirements</a:t>
            </a:r>
            <a:endParaRPr lang="en-US"/>
          </a:p>
          <a:p>
            <a:r>
              <a:rPr lang="en-US"/>
              <a:t>Generation</a:t>
            </a:r>
          </a:p>
          <a:p>
            <a:pPr lvl="1"/>
            <a:r>
              <a:rPr lang="en-US">
                <a:hlinkClick r:id="rId3" action="ppaction://hlinksldjump"/>
              </a:rPr>
              <a:t>Natural Gas</a:t>
            </a:r>
            <a:endParaRPr lang="en-US"/>
          </a:p>
          <a:p>
            <a:pPr lvl="1"/>
            <a:r>
              <a:rPr lang="en-US">
                <a:hlinkClick r:id="rId4" action="ppaction://hlinksldjump"/>
              </a:rPr>
              <a:t>Photobiological</a:t>
            </a:r>
            <a:endParaRPr lang="en-US"/>
          </a:p>
          <a:p>
            <a:pPr lvl="1"/>
            <a:r>
              <a:rPr lang="en-US">
                <a:hlinkClick r:id="rId5" action="ppaction://hlinksldjump"/>
              </a:rPr>
              <a:t>Microbial Biomass conversion</a:t>
            </a:r>
            <a:endParaRPr lang="en-US"/>
          </a:p>
          <a:p>
            <a:r>
              <a:rPr lang="en-US"/>
              <a:t>Storage</a:t>
            </a:r>
          </a:p>
          <a:p>
            <a:pPr lvl="1"/>
            <a:r>
              <a:rPr lang="en-US">
                <a:hlinkClick r:id="rId6" action="ppaction://hlinksldjump"/>
              </a:rPr>
              <a:t>Physical</a:t>
            </a:r>
            <a:r>
              <a:rPr lang="en-US"/>
              <a:t> </a:t>
            </a:r>
          </a:p>
          <a:p>
            <a:pPr lvl="1"/>
            <a:r>
              <a:rPr lang="en-US">
                <a:hlinkClick r:id="rId7" action="ppaction://hlinksldjump"/>
              </a:rPr>
              <a:t>Material</a:t>
            </a:r>
            <a:endParaRPr lang="en-US"/>
          </a:p>
          <a:p>
            <a:r>
              <a:rPr lang="en-US">
                <a:hlinkClick r:id="rId8" action="ppaction://hlinksldjump"/>
              </a:rPr>
              <a:t>Equations</a:t>
            </a:r>
          </a:p>
          <a:p>
            <a:r>
              <a:rPr lang="en-US">
                <a:hlinkClick r:id="" action="ppaction://noaction"/>
              </a:rPr>
              <a:t>Graphic Design</a:t>
            </a:r>
            <a:endParaRPr lang="en-US"/>
          </a:p>
          <a:p>
            <a:r>
              <a:rPr lang="en-US">
                <a:hlinkClick r:id="rId9" action="ppaction://hlinksldjump"/>
              </a:rPr>
              <a:t>Schedule</a:t>
            </a:r>
            <a:endParaRPr lang="en-US"/>
          </a:p>
          <a:p>
            <a:r>
              <a:rPr lang="en-US">
                <a:hlinkClick r:id="rId10" action="ppaction://hlinksldjump"/>
              </a:rPr>
              <a:t>Ideal Gas</a:t>
            </a:r>
            <a:endParaRPr lang="en-US">
              <a:hlinkClick r:id="rId8" action="ppaction://hlinksldjump"/>
            </a:endParaRPr>
          </a:p>
        </p:txBody>
      </p:sp>
    </p:spTree>
    <p:extLst>
      <p:ext uri="{BB962C8B-B14F-4D97-AF65-F5344CB8AC3E}">
        <p14:creationId xmlns:p14="http://schemas.microsoft.com/office/powerpoint/2010/main" val="290534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A0D8C9E-F5BD-4819-ADBD-36608DF7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/>
              </a:rPr>
              <a:t>Embry-Riddle Needs Hydrogen Energy Demonstrators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AC4D49-1559-09A4-D063-028878DCFE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8353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99069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D1E7-4374-DCE3-6612-6EBDB313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Matrix</a:t>
            </a:r>
          </a:p>
        </p:txBody>
      </p:sp>
      <p:pic>
        <p:nvPicPr>
          <p:cNvPr id="4" name="Graphic 3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B9A7CD6-251D-9EB4-865E-FFF3DB612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  <p:pic>
        <p:nvPicPr>
          <p:cNvPr id="6" name="Content Placeholder 5" descr="A picture containing table&#10;&#10;Description automatically generated">
            <a:extLst>
              <a:ext uri="{FF2B5EF4-FFF2-40B4-BE49-F238E27FC236}">
                <a16:creationId xmlns:a16="http://schemas.microsoft.com/office/drawing/2014/main" id="{230ACC2D-C9DC-213C-01A5-00F3F6875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375579"/>
            <a:ext cx="9467556" cy="4973094"/>
          </a:xfrm>
        </p:spPr>
      </p:pic>
    </p:spTree>
    <p:extLst>
      <p:ext uri="{BB962C8B-B14F-4D97-AF65-F5344CB8AC3E}">
        <p14:creationId xmlns:p14="http://schemas.microsoft.com/office/powerpoint/2010/main" val="2314219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789B-0BFF-F801-4111-DC397342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- Natural Gas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A416ED-BBD2-2E92-8480-5B26B1EF3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753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C3EF966-5E24-2D6D-4131-B398540E5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103790"/>
              </p:ext>
            </p:extLst>
          </p:nvPr>
        </p:nvGraphicFramePr>
        <p:xfrm>
          <a:off x="476971" y="1575703"/>
          <a:ext cx="10419173" cy="4978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Graphic 5" descr="Home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1417E935-0EEF-58E1-42B9-E71B04951DB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25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789B-0BFF-F801-4111-DC397342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- Photobiological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A416ED-BBD2-2E92-8480-5B26B1EF3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8482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6DD3597-AF94-0604-3A89-4221C29E2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991375"/>
              </p:ext>
            </p:extLst>
          </p:nvPr>
        </p:nvGraphicFramePr>
        <p:xfrm>
          <a:off x="2032000" y="1325059"/>
          <a:ext cx="7889514" cy="4813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Graphic 2" descr="Home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1A1EE5C8-B551-C3EA-07E6-C936D7D9698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89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789B-0BFF-F801-4111-DC397342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- Microbial Biomass Conversion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A416ED-BBD2-2E92-8480-5B26B1EF3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834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6DD3597-AF94-0604-3A89-4221C29E2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090162"/>
              </p:ext>
            </p:extLst>
          </p:nvPr>
        </p:nvGraphicFramePr>
        <p:xfrm>
          <a:off x="2032000" y="1325059"/>
          <a:ext cx="7889514" cy="4813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Graphic 2" descr="Home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6B7B2602-E88C-8AD9-CC8C-3BC9A7E9CC1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84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– Physical Storage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D2874E-F96C-5978-5B72-46FB18ADD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9742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 descr="Hom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7CDDAF19-74E8-A035-D5DB-74A1EA0F3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9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– Material Storage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D2874E-F96C-5978-5B72-46FB18ADD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104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Home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55DA2BF-7C09-FDBF-7D8C-65074E686E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1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 – Area of Mesh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64 </m:t>
                      </m:r>
                      <m:d>
                        <m:d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𝑖𝑛</m:t>
                              </m:r>
                            </m:e>
                            <m:sup>
                              <m:r>
                                <a:rPr lang="en-US" sz="4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∗0.66=42.24 (</m:t>
                      </m:r>
                      <m:sSup>
                        <m:sSupPr>
                          <m:ctrlP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𝑖𝑛</m:t>
                          </m:r>
                        </m:e>
                        <m:sup>
                          <m:r>
                            <a:rPr lang="en-US" sz="4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4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40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6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62919C51-9B8A-E07A-CAEC-6B78BE173D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 – Max Current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0.084 (</m:t>
                          </m:r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𝐴</m:t>
                          </m:r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(</m:t>
                          </m:r>
                          <m:sSup>
                            <m:sSup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</m:t>
                          </m:r>
                          <m:d>
                            <m:d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0.155 </m:t>
                          </m:r>
                          <m:d>
                            <m:d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𝑖𝑛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∗42.24 </m:t>
                      </m:r>
                      <m:d>
                        <m:dPr>
                          <m:ctrlP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𝑖𝑛</m:t>
                              </m:r>
                            </m:e>
                            <m:sup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=22.89 (</m:t>
                      </m:r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36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E5D08147-602C-DF59-E894-32270DA1F0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82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Equations – Rate of O2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22.89 (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(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600 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96,485 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𝑚𝑜𝑙</m:t>
                              </m:r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4 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𝑚𝑜𝑙</m:t>
                              </m:r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31.998 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1 </m:t>
                          </m:r>
                          <m:d>
                            <m:dPr>
                              <m:ctrlP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𝑚𝑜𝑙</m:t>
                              </m:r>
                              <m:r>
                                <a:rPr lang="en-US" sz="3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200" i="1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200" i="1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=1.139 (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3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6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3297EEC-6299-D924-2B6D-504618678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Home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97807241-A9E2-7CCB-0F59-682036A6FB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3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F050-C5D7-DE58-5D0D-9458006F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Schedule of Project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6199-0093-71FC-3A61-C3609916D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Date tracking Gantt ERH2 (version 1).xlsb.xlsx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8BB68-D857-890C-5D62-D5F95DC70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0" y="2239655"/>
            <a:ext cx="11250230" cy="4610134"/>
          </a:xfrm>
          <a:prstGeom prst="rect">
            <a:avLst/>
          </a:prstGeom>
        </p:spPr>
      </p:pic>
      <p:pic>
        <p:nvPicPr>
          <p:cNvPr id="4" name="Graphic 3" descr="Home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C03568B1-CA88-1238-0A10-38BAAC2462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0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9565ED-D0E7-53B9-42DE-F7D45F78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Generate and Store Hydrogen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49B269-821C-EE1F-AD75-0D9C2766C1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94771"/>
              </p:ext>
            </p:extLst>
          </p:nvPr>
        </p:nvGraphicFramePr>
        <p:xfrm>
          <a:off x="-2015836" y="1834340"/>
          <a:ext cx="10156767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B436B53-0719-051F-3230-93B90EF00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9852" y="1426106"/>
            <a:ext cx="5322158" cy="4277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34C414-7C67-8E71-F729-2D5972ABBD07}"/>
              </a:ext>
            </a:extLst>
          </p:cNvPr>
          <p:cNvSpPr txBox="1"/>
          <p:nvPr/>
        </p:nvSpPr>
        <p:spPr>
          <a:xfrm>
            <a:off x="5747657" y="5704043"/>
            <a:ext cx="387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Embry-Riddle’s Fuel Cell</a:t>
            </a:r>
          </a:p>
        </p:txBody>
      </p:sp>
    </p:spTree>
    <p:extLst>
      <p:ext uri="{BB962C8B-B14F-4D97-AF65-F5344CB8AC3E}">
        <p14:creationId xmlns:p14="http://schemas.microsoft.com/office/powerpoint/2010/main" val="15322598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Misc. Interfacing Table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E04D95-01A1-9A81-63B0-052212D0A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65219"/>
            <a:ext cx="11310482" cy="245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87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Ideal Gas Law</a:t>
            </a:r>
          </a:p>
        </p:txBody>
      </p:sp>
      <p:pic>
        <p:nvPicPr>
          <p:cNvPr id="3" name="Graphic 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7807241-A9E2-7CCB-0F59-682036A6F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9911" y="365125"/>
            <a:ext cx="494846" cy="494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46CB869-7322-A5B3-6491-8FB4552C14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𝑛𝑅𝑇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</a:rPr>
                  <a:t>  		</a:t>
                </a:r>
              </a:p>
              <a:p>
                <a:pPr marL="0" indent="0">
                  <a:buNone/>
                </a:pPr>
                <a:r>
                  <a:rPr lang="en-US">
                    <a:latin typeface="Times New Roman" panose="02020603050405020304" pitchFamily="18" charset="0"/>
                  </a:rPr>
                  <a:t>Where:</a:t>
                </a:r>
              </a:p>
              <a:p>
                <a:pPr marL="91440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Absolute pressure of the gas (KPa)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Volume of the gas (L)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Amount of the gas (g)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400"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Ideal gas constant (KJ/Kg*K)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40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Absolute temperature of the gas (K)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>
                  <a:latin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latin typeface="Times New Roman" panose="02020603050405020304" pitchFamily="18" charset="0"/>
                    <a:hlinkClick r:id="rId5"/>
                  </a:rPr>
                  <a:t>Calculations</a:t>
                </a:r>
                <a:endParaRPr lang="en-US" sz="2400">
                  <a:latin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20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46CB869-7322-A5B3-6491-8FB4552C1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6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214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B376DB6-D1D6-8762-1A5E-BC33A6BB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Heat Loss / Required Power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5FC4B-A593-CD2A-350E-865238D3E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1"/>
          <a:stretch/>
        </p:blipFill>
        <p:spPr>
          <a:xfrm>
            <a:off x="1246573" y="1819922"/>
            <a:ext cx="3235781" cy="4878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8999D-9F1C-1861-7598-73B6BA830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7"/>
          <a:stretch/>
        </p:blipFill>
        <p:spPr>
          <a:xfrm>
            <a:off x="6244201" y="1819921"/>
            <a:ext cx="3347751" cy="48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27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FC5E-BABE-D7ED-4AF0-A45535F3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Vessel 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553CF-F2B8-D918-631D-C4FD2B86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Maximum Vessel Pressure: 40.43psia</a:t>
            </a:r>
          </a:p>
          <a:p>
            <a:pPr lvl="1"/>
            <a:r>
              <a:rPr lang="en-US"/>
              <a:t>Champagne Bottle: 90psia</a:t>
            </a:r>
          </a:p>
          <a:p>
            <a:pPr lvl="1"/>
            <a:r>
              <a:rPr lang="en-US"/>
              <a:t>Soda Can: 30psia</a:t>
            </a:r>
          </a:p>
          <a:p>
            <a:endParaRPr lang="en-US"/>
          </a:p>
        </p:txBody>
      </p:sp>
      <p:pic>
        <p:nvPicPr>
          <p:cNvPr id="1026" name="Picture 2" descr="Six secrets of champagne – Physics World">
            <a:extLst>
              <a:ext uri="{FF2B5EF4-FFF2-40B4-BE49-F238E27FC236}">
                <a16:creationId xmlns:a16="http://schemas.microsoft.com/office/drawing/2014/main" id="{09D8779D-818F-D10C-D39C-427184AA1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843" y="1027906"/>
            <a:ext cx="2952572" cy="30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da Can | Pizzaroni">
            <a:extLst>
              <a:ext uri="{FF2B5EF4-FFF2-40B4-BE49-F238E27FC236}">
                <a16:creationId xmlns:a16="http://schemas.microsoft.com/office/drawing/2014/main" id="{47D8502C-DB0D-6B8C-BE22-CA68A2DBE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36" y="3113466"/>
            <a:ext cx="3379409" cy="337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D068CA88-88A8-6AE8-3D01-F19E42BC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4" y="3207391"/>
            <a:ext cx="5759609" cy="34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631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AE75-DCDC-7800-A51B-832B0685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Electrolysis Power Circuit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97EEC-6299-D924-2B6D-50461867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881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36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90E0A4-719A-8BC9-7311-41EAB006515F}"/>
              </a:ext>
            </a:extLst>
          </p:cNvPr>
          <p:cNvSpPr txBox="1">
            <a:spLocks/>
          </p:cNvSpPr>
          <p:nvPr/>
        </p:nvSpPr>
        <p:spPr>
          <a:xfrm>
            <a:off x="1041400" y="2178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i="1">
              <a:latin typeface="Cambria Math" panose="020405030504060302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60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pic>
        <p:nvPicPr>
          <p:cNvPr id="1026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33F0395-DAFB-A40E-45F1-73E439EF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11" y="1733456"/>
            <a:ext cx="6042726" cy="41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D133CDA-6E4D-2F7C-8E19-8B3FE25211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985688"/>
              </p:ext>
            </p:extLst>
          </p:nvPr>
        </p:nvGraphicFramePr>
        <p:xfrm>
          <a:off x="1287721" y="1946126"/>
          <a:ext cx="2837712" cy="390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1B4DDD-C4B1-51CC-FA12-B2834F3879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93" r="4890"/>
          <a:stretch/>
        </p:blipFill>
        <p:spPr>
          <a:xfrm>
            <a:off x="4577523" y="2085720"/>
            <a:ext cx="6487003" cy="41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681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184-7C76-B17F-60B5-744321ED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Matrix – Before Mitigation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1BB6654-B40A-C6EE-AF91-346EEB2D7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609141E6-50FF-EC0F-8136-1F94478E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91" y="3994317"/>
            <a:ext cx="5120521" cy="28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7699A7-101E-528E-D5B8-C24CCE505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9875" y="1559621"/>
            <a:ext cx="11157621" cy="19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00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652-2F30-671A-B2EF-13E67CF7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</a:rPr>
              <a:t>Infographic</a:t>
            </a:r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4BCC4CA8-B409-ABC0-0DBB-1D69FBF55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9814" y="1350665"/>
            <a:ext cx="7579146" cy="494263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41BB6-90CF-10AA-0ECF-D69A96BAA93C}"/>
              </a:ext>
            </a:extLst>
          </p:cNvPr>
          <p:cNvSpPr txBox="1"/>
          <p:nvPr/>
        </p:nvSpPr>
        <p:spPr>
          <a:xfrm>
            <a:off x="3905420" y="6198401"/>
            <a:ext cx="5228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4"/>
              </a:rPr>
              <a:t>Hydrogen Economy Infographic – Herbert Smith Freehills</a:t>
            </a: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10B13-114D-1080-8457-4559DDF22E5F}"/>
              </a:ext>
            </a:extLst>
          </p:cNvPr>
          <p:cNvSpPr txBox="1"/>
          <p:nvPr/>
        </p:nvSpPr>
        <p:spPr>
          <a:xfrm>
            <a:off x="121980" y="5518725"/>
            <a:ext cx="3746377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1B3E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 </a:t>
            </a:r>
            <a:r>
              <a:rPr lang="en-US" i="1"/>
              <a:t>Requirement 11.3</a:t>
            </a:r>
          </a:p>
          <a:p>
            <a:pPr algn="ctr"/>
            <a:r>
              <a:rPr lang="en-US"/>
              <a:t>“</a:t>
            </a:r>
            <a:r>
              <a:rPr lang="en-US" b="0" i="0">
                <a:solidFill>
                  <a:srgbClr val="000000"/>
                </a:solidFill>
                <a:effectLst/>
                <a:latin typeface="WordVisi_MSFontService"/>
              </a:rPr>
              <a:t>The IUI must have an infographic detailing the hydrogen production methods, storage methods, and uses.”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997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FFBD-C825-790B-0822-BBBE9472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5948-4022-64E4-E03B-215A89765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1.1 The system must produce hydrogen gas. 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1.1.1 The system must produce enough hydrogen to get the fuel cell to steady state and then run for 10 minutes at 1 watt. 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1.1.2 The system must be able to determine the rate of hydrogen gas produced.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1.2 The storage method must run the fuel cell for a minimum of 5 minutes.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1.2.1 The system must measure the amount of hydrogen stored. 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1.3 The system must fit into a 4’x2’ box.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1.4 The system must interface with the Embry-Riddle fuel cell.</a:t>
            </a:r>
            <a:endParaRPr lang="en-US" sz="18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ea typeface="Calibri" panose="020F0502020204030204" pitchFamily="34" charset="0"/>
              </a:rPr>
              <a:t>1.4.1 The system output must be a ¼” PTFE tube.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9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00BC2-EA50-B5FB-9430-D1EB0A62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Flow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BB56-CE59-4CAC-6F08-C1EF090300A4}"/>
              </a:ext>
            </a:extLst>
          </p:cNvPr>
          <p:cNvSpPr txBox="1"/>
          <p:nvPr/>
        </p:nvSpPr>
        <p:spPr>
          <a:xfrm>
            <a:off x="5222957" y="5344155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Simplified PFD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9F63138-3F2B-0BAF-EFB6-9CCF48A53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15" y="1490925"/>
            <a:ext cx="9729926" cy="38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88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177c1b8-29a0-45e9-aae7-bf99dab4fe04" xsi:nil="true"/>
    <lcf76f155ced4ddcb4097134ff3c332f xmlns="c16edb20-3aa4-4afe-a476-0df01e7c613c">
      <Terms xmlns="http://schemas.microsoft.com/office/infopath/2007/PartnerControls"/>
    </lcf76f155ced4ddcb4097134ff3c332f>
    <SharedWithUsers xmlns="a177c1b8-29a0-45e9-aae7-bf99dab4fe04">
      <UserInfo>
        <DisplayName>Heine, Karl</DisplayName>
        <AccountId>18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34C7BF29C09A459847F473FC62647D" ma:contentTypeVersion="12" ma:contentTypeDescription="Create a new document." ma:contentTypeScope="" ma:versionID="08dbc2ce77f6e9d618f9e5381392837c">
  <xsd:schema xmlns:xsd="http://www.w3.org/2001/XMLSchema" xmlns:xs="http://www.w3.org/2001/XMLSchema" xmlns:p="http://schemas.microsoft.com/office/2006/metadata/properties" xmlns:ns2="c16edb20-3aa4-4afe-a476-0df01e7c613c" xmlns:ns3="a177c1b8-29a0-45e9-aae7-bf99dab4fe04" targetNamespace="http://schemas.microsoft.com/office/2006/metadata/properties" ma:root="true" ma:fieldsID="80e868432043db789d285794671949b2" ns2:_="" ns3:_="">
    <xsd:import namespace="c16edb20-3aa4-4afe-a476-0df01e7c613c"/>
    <xsd:import namespace="a177c1b8-29a0-45e9-aae7-bf99dab4f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edb20-3aa4-4afe-a476-0df01e7c61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77c1b8-29a0-45e9-aae7-bf99dab4fe0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06e373d-7a57-494f-9b6c-ea7b45031b6f}" ma:internalName="TaxCatchAll" ma:showField="CatchAllData" ma:web="a177c1b8-29a0-45e9-aae7-bf99dab4f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D2EE5D-486D-4734-AC41-E1806FA902AB}">
  <ds:schemaRefs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c16edb20-3aa4-4afe-a476-0df01e7c613c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a177c1b8-29a0-45e9-aae7-bf99dab4fe04"/>
  </ds:schemaRefs>
</ds:datastoreItem>
</file>

<file path=customXml/itemProps2.xml><?xml version="1.0" encoding="utf-8"?>
<ds:datastoreItem xmlns:ds="http://schemas.openxmlformats.org/officeDocument/2006/customXml" ds:itemID="{159DB0F8-A05E-465D-B12E-9D38ABE652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ED0600-B6B2-41DE-9EAE-F67095BCBA1C}">
  <ds:schemaRefs>
    <ds:schemaRef ds:uri="a177c1b8-29a0-45e9-aae7-bf99dab4fe04"/>
    <ds:schemaRef ds:uri="c16edb20-3aa4-4afe-a476-0df01e7c61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2544</Words>
  <Application>Microsoft Office PowerPoint</Application>
  <PresentationFormat>Widescreen</PresentationFormat>
  <Paragraphs>466</Paragraphs>
  <Slides>76</Slides>
  <Notes>43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Electrolysis and Material Storage of Hydrogen Gas pt. 2</vt:lpstr>
      <vt:lpstr>Team Members</vt:lpstr>
      <vt:lpstr>Agenda</vt:lpstr>
      <vt:lpstr>DOE Research into Hydrogen</vt:lpstr>
      <vt:lpstr>What Embry-Riddle Has</vt:lpstr>
      <vt:lpstr>Embry-Riddle Needs Hydrogen Energy Demonstrators</vt:lpstr>
      <vt:lpstr>Generate and Store Hydrogen</vt:lpstr>
      <vt:lpstr>System Requirements</vt:lpstr>
      <vt:lpstr>Process Flow Diagram</vt:lpstr>
      <vt:lpstr>ERH2 Proposed System</vt:lpstr>
      <vt:lpstr>Concept of Operations</vt:lpstr>
      <vt:lpstr>Concept of Operations</vt:lpstr>
      <vt:lpstr>Concept of Operations</vt:lpstr>
      <vt:lpstr>Concept of Operations</vt:lpstr>
      <vt:lpstr>Concept of Operations</vt:lpstr>
      <vt:lpstr>The ERH2 System</vt:lpstr>
      <vt:lpstr>Fuel Cell Integration</vt:lpstr>
      <vt:lpstr>Benefits of ERH2 System</vt:lpstr>
      <vt:lpstr> Electrolysis</vt:lpstr>
      <vt:lpstr>ERH2’s Electrolysis System</vt:lpstr>
      <vt:lpstr>Alkaline Water</vt:lpstr>
      <vt:lpstr>Alkaline Water Electrolysis </vt:lpstr>
      <vt:lpstr>Mesh Section-View</vt:lpstr>
      <vt:lpstr>Power Supply </vt:lpstr>
      <vt:lpstr>Estimate of Hydrogen Needed</vt:lpstr>
      <vt:lpstr>Faraday’s Law of Electrolysis  Rate of H2 Production</vt:lpstr>
      <vt:lpstr> Material Storage</vt:lpstr>
      <vt:lpstr>Lithium-Doped Graphitic Carbon Nitride [〖Li〗_2 C_4 N_3/ 〖Li〗_2 C_4 N_4] </vt:lpstr>
      <vt:lpstr>Material Capacity</vt:lpstr>
      <vt:lpstr>Material Integration</vt:lpstr>
      <vt:lpstr> Interfaces</vt:lpstr>
      <vt:lpstr>Interfaces - Valves</vt:lpstr>
      <vt:lpstr>Interfaces – Tee Fittings</vt:lpstr>
      <vt:lpstr>Interfaces – Tee Fittings Con.</vt:lpstr>
      <vt:lpstr>Interfaces – Electrolyzer Fitting</vt:lpstr>
      <vt:lpstr>Detecting Leaks</vt:lpstr>
      <vt:lpstr>Piping</vt:lpstr>
      <vt:lpstr>Adiabatic Fin Tip – Best Heat Transfer Model</vt:lpstr>
      <vt:lpstr>Adiabatic Fin Treatment</vt:lpstr>
      <vt:lpstr>Finding Convection in the Worst-Case Scenario: Only Natural Convection</vt:lpstr>
      <vt:lpstr>Calculating Required Length</vt:lpstr>
      <vt:lpstr>Pressure Requirement</vt:lpstr>
      <vt:lpstr> Extraction</vt:lpstr>
      <vt:lpstr>Heating Element – Nichrome Wire</vt:lpstr>
      <vt:lpstr>Thermal Insulation – Ceramic Fiber</vt:lpstr>
      <vt:lpstr>Heat Loss &amp; Required Power</vt:lpstr>
      <vt:lpstr>User Interface (UI)</vt:lpstr>
      <vt:lpstr>Pressure Gauges</vt:lpstr>
      <vt:lpstr>Thermocouples</vt:lpstr>
      <vt:lpstr>Governing Equations</vt:lpstr>
      <vt:lpstr>Mass Measurement</vt:lpstr>
      <vt:lpstr>Budget and Schedule</vt:lpstr>
      <vt:lpstr>Subsystem Risk Analysis</vt:lpstr>
      <vt:lpstr>Budget</vt:lpstr>
      <vt:lpstr>Schedule</vt:lpstr>
      <vt:lpstr>References</vt:lpstr>
      <vt:lpstr>Questions?</vt:lpstr>
      <vt:lpstr>Click to Add Title</vt:lpstr>
      <vt:lpstr>Additional Slides</vt:lpstr>
      <vt:lpstr>Requirements Matrix</vt:lpstr>
      <vt:lpstr>Generation - Natural Gas</vt:lpstr>
      <vt:lpstr>Generation - Photobiological </vt:lpstr>
      <vt:lpstr>Generation - Microbial Biomass Conversion </vt:lpstr>
      <vt:lpstr>Storage – Physical Storage</vt:lpstr>
      <vt:lpstr>Storage – Material Storage</vt:lpstr>
      <vt:lpstr>Equations – Area of Mesh</vt:lpstr>
      <vt:lpstr>Equations – Max Current</vt:lpstr>
      <vt:lpstr>Equations – Rate of O2 Production</vt:lpstr>
      <vt:lpstr>Schedule of Project</vt:lpstr>
      <vt:lpstr>Misc. Interfacing Table</vt:lpstr>
      <vt:lpstr>Ideal Gas Law</vt:lpstr>
      <vt:lpstr>Heat Loss / Required Power</vt:lpstr>
      <vt:lpstr>Vessel Pressure</vt:lpstr>
      <vt:lpstr>Electrolysis Power Circuit</vt:lpstr>
      <vt:lpstr>Risk Matrix – Before Mitigation</vt:lpstr>
      <vt:lpstr>Infographic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Spiller, Hannah G.</cp:lastModifiedBy>
  <cp:revision>2</cp:revision>
  <cp:lastPrinted>1601-01-01T00:00:00Z</cp:lastPrinted>
  <dcterms:created xsi:type="dcterms:W3CDTF">2022-09-26T19:39:34Z</dcterms:created>
  <dcterms:modified xsi:type="dcterms:W3CDTF">2023-02-13T20:37:10Z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0x010100EA34C7BF29C09A459847F473FC62647D</vt:lpwstr>
  </property>
  <property fmtid="{D5CDD505-2E9C-101B-9397-08002B2CF9AE}" pid="3" name="MediaServiceImageTags">
    <vt:lpwstr/>
  </property>
</Properties>
</file>